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4"/>
  </p:notesMasterIdLst>
  <p:sldIdLst>
    <p:sldId id="257" r:id="rId2"/>
    <p:sldId id="258" r:id="rId3"/>
    <p:sldId id="261" r:id="rId4"/>
    <p:sldId id="259" r:id="rId5"/>
    <p:sldId id="260" r:id="rId6"/>
    <p:sldId id="262" r:id="rId7"/>
    <p:sldId id="263" r:id="rId8"/>
    <p:sldId id="270" r:id="rId9"/>
    <p:sldId id="268" r:id="rId10"/>
    <p:sldId id="267" r:id="rId11"/>
    <p:sldId id="266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52" autoAdjust="0"/>
  </p:normalViewPr>
  <p:slideViewPr>
    <p:cSldViewPr snapToGrid="0" showGuides="1">
      <p:cViewPr varScale="1">
        <p:scale>
          <a:sx n="114" d="100"/>
          <a:sy n="114" d="100"/>
        </p:scale>
        <p:origin x="350" y="9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5D-43C7-BD04-42EB7B4BC708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5D-43C7-BD04-42EB7B4BC7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5D-43C7-BD04-42EB7B4BC7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5D-43C7-BD04-42EB7B4BC708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5D-43C7-BD04-42EB7B4BC7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BABA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A3-4B8D-89E2-DE51B1803F47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BA3-4B8D-89E2-DE51B1803F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BA3-4B8D-89E2-DE51B1803F4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BA3-4B8D-89E2-DE51B1803F47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BA3-4B8D-89E2-DE51B1803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42-4C4D-A9F4-F685EBE21E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B42-4C4D-A9F4-F685EBE21EF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B42-4C4D-A9F4-F685EBE21E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79984"/>
        <c:crosses val="autoZero"/>
        <c:auto val="1"/>
        <c:lblAlgn val="ctr"/>
        <c:lblOffset val="100"/>
        <c:noMultiLvlLbl val="0"/>
      </c:catAx>
      <c:valAx>
        <c:axId val="-1617279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-1735754960"/>
        <c:axId val="-1735756048"/>
      </c:barChart>
      <c:catAx>
        <c:axId val="-173575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6048"/>
        <c:crosses val="autoZero"/>
        <c:auto val="1"/>
        <c:lblAlgn val="ctr"/>
        <c:lblOffset val="100"/>
        <c:noMultiLvlLbl val="0"/>
      </c:catAx>
      <c:valAx>
        <c:axId val="-1735756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</c:v>
                </c:pt>
                <c:pt idx="1">
                  <c:v>20</c:v>
                </c:pt>
                <c:pt idx="2">
                  <c:v>5</c:v>
                </c:pt>
                <c:pt idx="3">
                  <c:v>23</c:v>
                </c:pt>
                <c:pt idx="4">
                  <c:v>12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F6-40A9-95EB-828E34F5A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8A3AD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  <c:pt idx="0">
                  <c:v>1</c:v>
                </c:pt>
                <c:pt idx="1">
                  <c:v>12</c:v>
                </c:pt>
                <c:pt idx="2">
                  <c:v>4</c:v>
                </c:pt>
                <c:pt idx="3">
                  <c:v>21</c:v>
                </c:pt>
                <c:pt idx="4">
                  <c:v>12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F6-40A9-95EB-828E34F5A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 w="25400"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8</c:v>
                </c:pt>
                <c:pt idx="3">
                  <c:v>9</c:v>
                </c:pt>
                <c:pt idx="4">
                  <c:v>2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F6-40A9-95EB-828E34F5A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73234496"/>
        <c:axId val="-1673237760"/>
      </c:areaChart>
      <c:dateAx>
        <c:axId val="-167323449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7760"/>
        <c:crosses val="autoZero"/>
        <c:auto val="1"/>
        <c:lblOffset val="100"/>
        <c:baseTimeUnit val="days"/>
      </c:dateAx>
      <c:valAx>
        <c:axId val="-1673237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4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overlap val="100"/>
        <c:axId val="-1673241568"/>
        <c:axId val="-1673240480"/>
      </c:barChart>
      <c:catAx>
        <c:axId val="-1673241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52-49DB-8A4D-E053A3651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rgbClr val="66718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67181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52-49DB-8A4D-E053A3651D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0353F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52-49DB-8A4D-E053A3651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0004176"/>
        <c:axId val="-1669996560"/>
      </c:lineChart>
      <c:catAx>
        <c:axId val="-16700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69996560"/>
        <c:crosses val="autoZero"/>
        <c:auto val="1"/>
        <c:lblAlgn val="ctr"/>
        <c:lblOffset val="100"/>
        <c:noMultiLvlLbl val="0"/>
      </c:catAx>
      <c:valAx>
        <c:axId val="-166999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000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Financing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Marketing 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Scheduling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Finance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3E-489F-A73B-5BDEAE13F5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35762032"/>
        <c:axId val="-1735761488"/>
      </c:barChart>
      <c:catAx>
        <c:axId val="-173576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35761488"/>
        <c:crosses val="autoZero"/>
        <c:auto val="1"/>
        <c:lblAlgn val="ctr"/>
        <c:lblOffset val="100"/>
        <c:noMultiLvlLbl val="0"/>
      </c:catAx>
      <c:valAx>
        <c:axId val="-173576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Employment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7E-455B-9491-93702A834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35632"/>
        <c:axId val="-1781335088"/>
      </c:barChart>
      <c:catAx>
        <c:axId val="-178133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35088"/>
        <c:crosses val="autoZero"/>
        <c:auto val="1"/>
        <c:lblAlgn val="ctr"/>
        <c:lblOffset val="100"/>
        <c:noMultiLvlLbl val="0"/>
      </c:catAx>
      <c:valAx>
        <c:axId val="-1781335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3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0-4EFB-878B-A162AA776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29648"/>
        <c:axId val="-1781342160"/>
      </c:barChart>
      <c:catAx>
        <c:axId val="-178132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42160"/>
        <c:crosses val="autoZero"/>
        <c:auto val="1"/>
        <c:lblAlgn val="ctr"/>
        <c:lblOffset val="100"/>
        <c:noMultiLvlLbl val="0"/>
      </c:catAx>
      <c:valAx>
        <c:axId val="-178134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29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98A3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19B-4A14-9400-6B387354EC86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9B-4A14-9400-6B387354EC8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19B-4A14-9400-6B387354EC8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19B-4A14-9400-6B387354EC86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9B-4A14-9400-6B387354EC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jpeg>
</file>

<file path=ppt/media/image5.png>
</file>

<file path=ppt/media/image6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27/06/2020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140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10514012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481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9" name="Picture 2" descr="Image result for basketball clipart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58" y="6280149"/>
            <a:ext cx="523084" cy="51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ISBS Logo with text &quot;ISBS 2020 online activities 21-25 July&quot;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3" t="7222" r="48031" b="5323"/>
          <a:stretch/>
        </p:blipFill>
        <p:spPr bwMode="auto">
          <a:xfrm>
            <a:off x="11434440" y="6125134"/>
            <a:ext cx="681359" cy="672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6/27/2020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85" r:id="rId6"/>
    <p:sldLayoutId id="2147483678" r:id="rId7"/>
    <p:sldLayoutId id="2147483679" r:id="rId8"/>
    <p:sldLayoutId id="2147483684" r:id="rId9"/>
    <p:sldLayoutId id="2147483680" r:id="rId10"/>
    <p:sldLayoutId id="2147483681" r:id="rId11"/>
    <p:sldLayoutId id="2147483682" r:id="rId12"/>
    <p:sldLayoutId id="214748368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214876" y="3444079"/>
            <a:ext cx="376224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DATA DRIVEN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73491" y="4150067"/>
            <a:ext cx="264501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Power Point Presentation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hlinkClick r:id="rId3"/>
            <a:extLst>
              <a:ext uri="{FF2B5EF4-FFF2-40B4-BE49-F238E27FC236}">
                <a16:creationId xmlns:a16="http://schemas.microsoft.com/office/drawing/2014/main" id="{DEBE08FE-8856-B14C-A309-36A6627257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4685963"/>
            <a:ext cx="1028700" cy="293902"/>
          </a:xfrm>
          <a:prstGeom prst="rect">
            <a:avLst/>
          </a:prstGeom>
          <a:effectLst/>
        </p:spPr>
      </p:pic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reeform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reeform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0" name="Group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pic>
        <p:nvPicPr>
          <p:cNvPr id="4" name="Picture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reeform 1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FFFFFF"/>
                </a:solidFill>
              </a:rPr>
              <a:t>Your logo</a:t>
            </a:r>
          </a:p>
        </p:txBody>
      </p:sp>
      <p:sp>
        <p:nvSpPr>
          <p:cNvPr id="36" name="Rectangle 3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Chart 15" descr="This is a chart. "/>
          <p:cNvGraphicFramePr/>
          <p:nvPr>
            <p:extLst>
              <p:ext uri="{D42A27DB-BD31-4B8C-83A1-F6EECF244321}">
                <p14:modId xmlns:p14="http://schemas.microsoft.com/office/powerpoint/2010/main" val="1098577696"/>
              </p:ext>
            </p:extLst>
          </p:nvPr>
        </p:nvGraphicFramePr>
        <p:xfrm>
          <a:off x="4775828" y="1796308"/>
          <a:ext cx="4572565" cy="3048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2" name="TextBox 101"/>
          <p:cNvSpPr txBox="1"/>
          <p:nvPr/>
        </p:nvSpPr>
        <p:spPr>
          <a:xfrm>
            <a:off x="685687" y="2889551"/>
            <a:ext cx="2557586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646421" y="1389021"/>
            <a:ext cx="300166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b="1" dirty="0">
                <a:solidFill>
                  <a:srgbClr val="FFFFFF"/>
                </a:solidFill>
                <a:latin typeface="+mj-lt"/>
              </a:rPr>
              <a:t>DATA DRIVEN </a:t>
            </a:r>
          </a:p>
        </p:txBody>
      </p:sp>
      <p:cxnSp>
        <p:nvCxnSpPr>
          <p:cNvPr id="105" name="Straight Connector 10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5" name="Title 4" hidden="1">
            <a:extLst>
              <a:ext uri="{FF2B5EF4-FFF2-40B4-BE49-F238E27FC236}">
                <a16:creationId xmlns:a16="http://schemas.microsoft.com/office/drawing/2014/main" id="{B353CF45-7FD3-4F2B-B046-D14200DB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420142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Freeform 10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2302493" y="265954"/>
            <a:ext cx="758701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GUIDE: EDITING DATA IN THIS TEMPLATE</a:t>
            </a:r>
          </a:p>
        </p:txBody>
      </p:sp>
      <p:pic>
        <p:nvPicPr>
          <p:cNvPr id="3" name="Picture 2" descr="This is an image of a bar chart and a screen shot explaining how to edit data in Excel. ">
            <a:extLst>
              <a:ext uri="{FF2B5EF4-FFF2-40B4-BE49-F238E27FC236}">
                <a16:creationId xmlns:a16="http://schemas.microsoft.com/office/drawing/2014/main" id="{976C6344-F2E5-4E4E-9442-F53355BC9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68" y="1440902"/>
            <a:ext cx="5525362" cy="397619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31E4B19-2C3A-884A-919A-326B2A2F1BA8}"/>
              </a:ext>
            </a:extLst>
          </p:cNvPr>
          <p:cNvSpPr txBox="1"/>
          <p:nvPr/>
        </p:nvSpPr>
        <p:spPr>
          <a:xfrm>
            <a:off x="7162870" y="2659557"/>
            <a:ext cx="3683805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/>
              <a:t>If you’d like to edit the data in any of the graphs, tables or data-diagrams in this template, just right click on the graph and select </a:t>
            </a:r>
            <a:r>
              <a:rPr lang="en-US" sz="2000" i="1" dirty="0"/>
              <a:t>Edit Data in Excel</a:t>
            </a:r>
            <a:r>
              <a:rPr lang="en-US" sz="2000" dirty="0"/>
              <a:t>.</a:t>
            </a:r>
          </a:p>
        </p:txBody>
      </p:sp>
      <p:sp>
        <p:nvSpPr>
          <p:cNvPr id="48" name="Rectangle 47">
            <a:hlinkClick r:id="rId3"/>
            <a:extLst>
              <a:ext uri="{FF2B5EF4-FFF2-40B4-BE49-F238E27FC236}">
                <a16:creationId xmlns:a16="http://schemas.microsoft.com/office/drawing/2014/main" id="{0D0BB0CD-F5F7-CD4B-AE38-491EB33B7C8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5863595"/>
            <a:ext cx="1955800" cy="994405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Picture 48" descr="This is a logo that reads &quot;24Slides.&quot;">
            <a:hlinkClick r:id="rId3"/>
            <a:extLst>
              <a:ext uri="{FF2B5EF4-FFF2-40B4-BE49-F238E27FC236}">
                <a16:creationId xmlns:a16="http://schemas.microsoft.com/office/drawing/2014/main" id="{4252D655-5F2C-F447-B537-8C72930D0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50" y="6209088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197F7D1-3F80-4C57-BE5E-6B2971CB1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399435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>
              <p:ext uri="{D42A27DB-BD31-4B8C-83A1-F6EECF244321}">
                <p14:modId xmlns:p14="http://schemas.microsoft.com/office/powerpoint/2010/main" val="2016127118"/>
              </p:ext>
            </p:extLst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xmlns="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74531308"/>
                </p:ext>
              </p:extLst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>
                <p:ext uri="{D42A27DB-BD31-4B8C-83A1-F6EECF244321}">
                  <p14:modId xmlns:p14="http://schemas.microsoft.com/office/powerpoint/2010/main" val="505626742"/>
                </p:ext>
              </p:extLst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6114385"/>
              </p:ext>
            </p:extLst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494785E-4C9A-4626-816D-B5F5920DA8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25793" y="2479226"/>
            <a:ext cx="5310652" cy="3070333"/>
            <a:chOff x="825793" y="2050794"/>
            <a:chExt cx="5310652" cy="3070333"/>
          </a:xfrm>
        </p:grpSpPr>
        <p:sp>
          <p:nvSpPr>
            <p:cNvPr id="71" name="TextBox 70"/>
            <p:cNvSpPr txBox="1"/>
            <p:nvPr/>
          </p:nvSpPr>
          <p:spPr>
            <a:xfrm>
              <a:off x="825793" y="2890917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1174451" y="2068093"/>
              <a:ext cx="2205714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515A6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825793" y="2068093"/>
              <a:ext cx="702967" cy="702966"/>
              <a:chOff x="1072536" y="1083143"/>
              <a:chExt cx="788715" cy="78871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1072536" y="1083143"/>
                <a:ext cx="788715" cy="788715"/>
              </a:xfrm>
              <a:prstGeom prst="ellipse">
                <a:avLst/>
              </a:prstGeom>
              <a:solidFill>
                <a:srgbClr val="30353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1276148" y="1369137"/>
                <a:ext cx="381490" cy="216726"/>
                <a:chOff x="3283332" y="3275035"/>
                <a:chExt cx="479215" cy="272245"/>
              </a:xfrm>
            </p:grpSpPr>
            <p:sp>
              <p:nvSpPr>
                <p:cNvPr id="68" name="Freeform 11"/>
                <p:cNvSpPr>
                  <a:spLocks noEditPoints="1"/>
                </p:cNvSpPr>
                <p:nvPr/>
              </p:nvSpPr>
              <p:spPr bwMode="auto">
                <a:xfrm>
                  <a:off x="3283332" y="3275035"/>
                  <a:ext cx="479215" cy="272245"/>
                </a:xfrm>
                <a:custGeom>
                  <a:avLst/>
                  <a:gdLst>
                    <a:gd name="T0" fmla="*/ 2004 w 2048"/>
                    <a:gd name="T1" fmla="*/ 0 h 1162"/>
                    <a:gd name="T2" fmla="*/ 44 w 2048"/>
                    <a:gd name="T3" fmla="*/ 0 h 1162"/>
                    <a:gd name="T4" fmla="*/ 0 w 2048"/>
                    <a:gd name="T5" fmla="*/ 44 h 1162"/>
                    <a:gd name="T6" fmla="*/ 0 w 2048"/>
                    <a:gd name="T7" fmla="*/ 1118 h 1162"/>
                    <a:gd name="T8" fmla="*/ 44 w 2048"/>
                    <a:gd name="T9" fmla="*/ 1162 h 1162"/>
                    <a:gd name="T10" fmla="*/ 2004 w 2048"/>
                    <a:gd name="T11" fmla="*/ 1162 h 1162"/>
                    <a:gd name="T12" fmla="*/ 2048 w 2048"/>
                    <a:gd name="T13" fmla="*/ 1118 h 1162"/>
                    <a:gd name="T14" fmla="*/ 2048 w 2048"/>
                    <a:gd name="T15" fmla="*/ 44 h 1162"/>
                    <a:gd name="T16" fmla="*/ 2004 w 2048"/>
                    <a:gd name="T17" fmla="*/ 0 h 1162"/>
                    <a:gd name="T18" fmla="*/ 88 w 2048"/>
                    <a:gd name="T19" fmla="*/ 88 h 1162"/>
                    <a:gd name="T20" fmla="*/ 312 w 2048"/>
                    <a:gd name="T21" fmla="*/ 88 h 1162"/>
                    <a:gd name="T22" fmla="*/ 88 w 2048"/>
                    <a:gd name="T23" fmla="*/ 311 h 1162"/>
                    <a:gd name="T24" fmla="*/ 88 w 2048"/>
                    <a:gd name="T25" fmla="*/ 88 h 1162"/>
                    <a:gd name="T26" fmla="*/ 88 w 2048"/>
                    <a:gd name="T27" fmla="*/ 1074 h 1162"/>
                    <a:gd name="T28" fmla="*/ 88 w 2048"/>
                    <a:gd name="T29" fmla="*/ 851 h 1162"/>
                    <a:gd name="T30" fmla="*/ 312 w 2048"/>
                    <a:gd name="T31" fmla="*/ 1074 h 1162"/>
                    <a:gd name="T32" fmla="*/ 88 w 2048"/>
                    <a:gd name="T33" fmla="*/ 1074 h 1162"/>
                    <a:gd name="T34" fmla="*/ 1960 w 2048"/>
                    <a:gd name="T35" fmla="*/ 1074 h 1162"/>
                    <a:gd name="T36" fmla="*/ 1736 w 2048"/>
                    <a:gd name="T37" fmla="*/ 1074 h 1162"/>
                    <a:gd name="T38" fmla="*/ 1960 w 2048"/>
                    <a:gd name="T39" fmla="*/ 851 h 1162"/>
                    <a:gd name="T40" fmla="*/ 1960 w 2048"/>
                    <a:gd name="T41" fmla="*/ 1074 h 1162"/>
                    <a:gd name="T42" fmla="*/ 1960 w 2048"/>
                    <a:gd name="T43" fmla="*/ 762 h 1162"/>
                    <a:gd name="T44" fmla="*/ 1648 w 2048"/>
                    <a:gd name="T45" fmla="*/ 1074 h 1162"/>
                    <a:gd name="T46" fmla="*/ 400 w 2048"/>
                    <a:gd name="T47" fmla="*/ 1074 h 1162"/>
                    <a:gd name="T48" fmla="*/ 88 w 2048"/>
                    <a:gd name="T49" fmla="*/ 762 h 1162"/>
                    <a:gd name="T50" fmla="*/ 88 w 2048"/>
                    <a:gd name="T51" fmla="*/ 400 h 1162"/>
                    <a:gd name="T52" fmla="*/ 400 w 2048"/>
                    <a:gd name="T53" fmla="*/ 88 h 1162"/>
                    <a:gd name="T54" fmla="*/ 1648 w 2048"/>
                    <a:gd name="T55" fmla="*/ 88 h 1162"/>
                    <a:gd name="T56" fmla="*/ 1960 w 2048"/>
                    <a:gd name="T57" fmla="*/ 400 h 1162"/>
                    <a:gd name="T58" fmla="*/ 1960 w 2048"/>
                    <a:gd name="T59" fmla="*/ 762 h 1162"/>
                    <a:gd name="T60" fmla="*/ 1960 w 2048"/>
                    <a:gd name="T61" fmla="*/ 311 h 1162"/>
                    <a:gd name="T62" fmla="*/ 1736 w 2048"/>
                    <a:gd name="T63" fmla="*/ 88 h 1162"/>
                    <a:gd name="T64" fmla="*/ 1960 w 2048"/>
                    <a:gd name="T65" fmla="*/ 88 h 1162"/>
                    <a:gd name="T66" fmla="*/ 1960 w 2048"/>
                    <a:gd name="T67" fmla="*/ 311 h 1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2048" h="1162">
                      <a:moveTo>
                        <a:pt x="2004" y="0"/>
                      </a:move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20" y="0"/>
                        <a:pt x="0" y="19"/>
                        <a:pt x="0" y="44"/>
                      </a:cubicBezTo>
                      <a:cubicBezTo>
                        <a:pt x="0" y="1118"/>
                        <a:pt x="0" y="1118"/>
                        <a:pt x="0" y="1118"/>
                      </a:cubicBezTo>
                      <a:cubicBezTo>
                        <a:pt x="0" y="1143"/>
                        <a:pt x="20" y="1162"/>
                        <a:pt x="44" y="1162"/>
                      </a:cubicBezTo>
                      <a:cubicBezTo>
                        <a:pt x="2004" y="1162"/>
                        <a:pt x="2004" y="1162"/>
                        <a:pt x="2004" y="1162"/>
                      </a:cubicBezTo>
                      <a:cubicBezTo>
                        <a:pt x="2028" y="1162"/>
                        <a:pt x="2048" y="1143"/>
                        <a:pt x="2048" y="1118"/>
                      </a:cubicBezTo>
                      <a:cubicBezTo>
                        <a:pt x="2048" y="44"/>
                        <a:pt x="2048" y="44"/>
                        <a:pt x="2048" y="44"/>
                      </a:cubicBezTo>
                      <a:cubicBezTo>
                        <a:pt x="2048" y="19"/>
                        <a:pt x="2028" y="0"/>
                        <a:pt x="2004" y="0"/>
                      </a:cubicBezTo>
                      <a:close/>
                      <a:moveTo>
                        <a:pt x="88" y="88"/>
                      </a:moveTo>
                      <a:cubicBezTo>
                        <a:pt x="312" y="88"/>
                        <a:pt x="312" y="88"/>
                        <a:pt x="312" y="88"/>
                      </a:cubicBezTo>
                      <a:cubicBezTo>
                        <a:pt x="293" y="202"/>
                        <a:pt x="202" y="292"/>
                        <a:pt x="88" y="311"/>
                      </a:cubicBezTo>
                      <a:lnTo>
                        <a:pt x="88" y="88"/>
                      </a:lnTo>
                      <a:close/>
                      <a:moveTo>
                        <a:pt x="88" y="1074"/>
                      </a:moveTo>
                      <a:cubicBezTo>
                        <a:pt x="88" y="851"/>
                        <a:pt x="88" y="851"/>
                        <a:pt x="88" y="851"/>
                      </a:cubicBezTo>
                      <a:cubicBezTo>
                        <a:pt x="202" y="870"/>
                        <a:pt x="293" y="960"/>
                        <a:pt x="312" y="1074"/>
                      </a:cubicBezTo>
                      <a:lnTo>
                        <a:pt x="88" y="1074"/>
                      </a:lnTo>
                      <a:close/>
                      <a:moveTo>
                        <a:pt x="1960" y="1074"/>
                      </a:moveTo>
                      <a:cubicBezTo>
                        <a:pt x="1736" y="1074"/>
                        <a:pt x="1736" y="1074"/>
                        <a:pt x="1736" y="1074"/>
                      </a:cubicBezTo>
                      <a:cubicBezTo>
                        <a:pt x="1755" y="960"/>
                        <a:pt x="1846" y="870"/>
                        <a:pt x="1960" y="851"/>
                      </a:cubicBezTo>
                      <a:lnTo>
                        <a:pt x="1960" y="1074"/>
                      </a:lnTo>
                      <a:close/>
                      <a:moveTo>
                        <a:pt x="1960" y="762"/>
                      </a:moveTo>
                      <a:cubicBezTo>
                        <a:pt x="1797" y="782"/>
                        <a:pt x="1668" y="911"/>
                        <a:pt x="1648" y="1074"/>
                      </a:cubicBezTo>
                      <a:cubicBezTo>
                        <a:pt x="400" y="1074"/>
                        <a:pt x="400" y="1074"/>
                        <a:pt x="400" y="1074"/>
                      </a:cubicBezTo>
                      <a:cubicBezTo>
                        <a:pt x="380" y="911"/>
                        <a:pt x="251" y="782"/>
                        <a:pt x="88" y="762"/>
                      </a:cubicBezTo>
                      <a:cubicBezTo>
                        <a:pt x="88" y="400"/>
                        <a:pt x="88" y="400"/>
                        <a:pt x="88" y="400"/>
                      </a:cubicBezTo>
                      <a:cubicBezTo>
                        <a:pt x="251" y="380"/>
                        <a:pt x="380" y="251"/>
                        <a:pt x="400" y="88"/>
                      </a:cubicBezTo>
                      <a:cubicBezTo>
                        <a:pt x="1648" y="88"/>
                        <a:pt x="1648" y="88"/>
                        <a:pt x="1648" y="88"/>
                      </a:cubicBezTo>
                      <a:cubicBezTo>
                        <a:pt x="1668" y="251"/>
                        <a:pt x="1797" y="380"/>
                        <a:pt x="1960" y="400"/>
                      </a:cubicBezTo>
                      <a:cubicBezTo>
                        <a:pt x="1960" y="762"/>
                        <a:pt x="1960" y="762"/>
                        <a:pt x="1960" y="762"/>
                      </a:cubicBezTo>
                      <a:close/>
                      <a:moveTo>
                        <a:pt x="1960" y="311"/>
                      </a:moveTo>
                      <a:cubicBezTo>
                        <a:pt x="1846" y="292"/>
                        <a:pt x="1755" y="202"/>
                        <a:pt x="1736" y="88"/>
                      </a:cubicBezTo>
                      <a:cubicBezTo>
                        <a:pt x="1960" y="88"/>
                        <a:pt x="1960" y="88"/>
                        <a:pt x="1960" y="88"/>
                      </a:cubicBezTo>
                      <a:lnTo>
                        <a:pt x="1960" y="3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12"/>
                <p:cNvSpPr>
                  <a:spLocks noEditPoints="1"/>
                </p:cNvSpPr>
                <p:nvPr/>
              </p:nvSpPr>
              <p:spPr bwMode="auto">
                <a:xfrm>
                  <a:off x="3381245" y="3337126"/>
                  <a:ext cx="282594" cy="148859"/>
                </a:xfrm>
                <a:custGeom>
                  <a:avLst/>
                  <a:gdLst>
                    <a:gd name="T0" fmla="*/ 1169 w 1208"/>
                    <a:gd name="T1" fmla="*/ 127 h 634"/>
                    <a:gd name="T2" fmla="*/ 1081 w 1208"/>
                    <a:gd name="T3" fmla="*/ 39 h 634"/>
                    <a:gd name="T4" fmla="*/ 1041 w 1208"/>
                    <a:gd name="T5" fmla="*/ 0 h 634"/>
                    <a:gd name="T6" fmla="*/ 167 w 1208"/>
                    <a:gd name="T7" fmla="*/ 0 h 634"/>
                    <a:gd name="T8" fmla="*/ 127 w 1208"/>
                    <a:gd name="T9" fmla="*/ 39 h 634"/>
                    <a:gd name="T10" fmla="*/ 39 w 1208"/>
                    <a:gd name="T11" fmla="*/ 127 h 634"/>
                    <a:gd name="T12" fmla="*/ 0 w 1208"/>
                    <a:gd name="T13" fmla="*/ 167 h 634"/>
                    <a:gd name="T14" fmla="*/ 0 w 1208"/>
                    <a:gd name="T15" fmla="*/ 467 h 634"/>
                    <a:gd name="T16" fmla="*/ 39 w 1208"/>
                    <a:gd name="T17" fmla="*/ 507 h 634"/>
                    <a:gd name="T18" fmla="*/ 127 w 1208"/>
                    <a:gd name="T19" fmla="*/ 595 h 634"/>
                    <a:gd name="T20" fmla="*/ 167 w 1208"/>
                    <a:gd name="T21" fmla="*/ 634 h 634"/>
                    <a:gd name="T22" fmla="*/ 1041 w 1208"/>
                    <a:gd name="T23" fmla="*/ 634 h 634"/>
                    <a:gd name="T24" fmla="*/ 1081 w 1208"/>
                    <a:gd name="T25" fmla="*/ 595 h 634"/>
                    <a:gd name="T26" fmla="*/ 1169 w 1208"/>
                    <a:gd name="T27" fmla="*/ 507 h 634"/>
                    <a:gd name="T28" fmla="*/ 1208 w 1208"/>
                    <a:gd name="T29" fmla="*/ 467 h 634"/>
                    <a:gd name="T30" fmla="*/ 1208 w 1208"/>
                    <a:gd name="T31" fmla="*/ 167 h 634"/>
                    <a:gd name="T32" fmla="*/ 1169 w 1208"/>
                    <a:gd name="T33" fmla="*/ 127 h 634"/>
                    <a:gd name="T34" fmla="*/ 1129 w 1208"/>
                    <a:gd name="T35" fmla="*/ 432 h 634"/>
                    <a:gd name="T36" fmla="*/ 1006 w 1208"/>
                    <a:gd name="T37" fmla="*/ 555 h 634"/>
                    <a:gd name="T38" fmla="*/ 202 w 1208"/>
                    <a:gd name="T39" fmla="*/ 555 h 634"/>
                    <a:gd name="T40" fmla="*/ 79 w 1208"/>
                    <a:gd name="T41" fmla="*/ 432 h 634"/>
                    <a:gd name="T42" fmla="*/ 79 w 1208"/>
                    <a:gd name="T43" fmla="*/ 202 h 634"/>
                    <a:gd name="T44" fmla="*/ 202 w 1208"/>
                    <a:gd name="T45" fmla="*/ 79 h 634"/>
                    <a:gd name="T46" fmla="*/ 1006 w 1208"/>
                    <a:gd name="T47" fmla="*/ 79 h 634"/>
                    <a:gd name="T48" fmla="*/ 1129 w 1208"/>
                    <a:gd name="T49" fmla="*/ 202 h 634"/>
                    <a:gd name="T50" fmla="*/ 1129 w 1208"/>
                    <a:gd name="T51" fmla="*/ 432 h 6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208" h="634">
                      <a:moveTo>
                        <a:pt x="1169" y="127"/>
                      </a:moveTo>
                      <a:cubicBezTo>
                        <a:pt x="1120" y="127"/>
                        <a:pt x="1081" y="88"/>
                        <a:pt x="1081" y="39"/>
                      </a:cubicBezTo>
                      <a:cubicBezTo>
                        <a:pt x="1081" y="17"/>
                        <a:pt x="1063" y="0"/>
                        <a:pt x="1041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45" y="0"/>
                        <a:pt x="127" y="17"/>
                        <a:pt x="127" y="39"/>
                      </a:cubicBezTo>
                      <a:cubicBezTo>
                        <a:pt x="127" y="88"/>
                        <a:pt x="88" y="127"/>
                        <a:pt x="39" y="127"/>
                      </a:cubicBezTo>
                      <a:cubicBezTo>
                        <a:pt x="17" y="127"/>
                        <a:pt x="0" y="145"/>
                        <a:pt x="0" y="167"/>
                      </a:cubicBezTo>
                      <a:cubicBezTo>
                        <a:pt x="0" y="467"/>
                        <a:pt x="0" y="467"/>
                        <a:pt x="0" y="467"/>
                      </a:cubicBezTo>
                      <a:cubicBezTo>
                        <a:pt x="0" y="489"/>
                        <a:pt x="17" y="507"/>
                        <a:pt x="39" y="507"/>
                      </a:cubicBezTo>
                      <a:cubicBezTo>
                        <a:pt x="88" y="507"/>
                        <a:pt x="127" y="546"/>
                        <a:pt x="127" y="595"/>
                      </a:cubicBezTo>
                      <a:cubicBezTo>
                        <a:pt x="127" y="617"/>
                        <a:pt x="145" y="634"/>
                        <a:pt x="167" y="634"/>
                      </a:cubicBezTo>
                      <a:cubicBezTo>
                        <a:pt x="1041" y="634"/>
                        <a:pt x="1041" y="634"/>
                        <a:pt x="1041" y="634"/>
                      </a:cubicBezTo>
                      <a:cubicBezTo>
                        <a:pt x="1063" y="634"/>
                        <a:pt x="1081" y="617"/>
                        <a:pt x="1081" y="595"/>
                      </a:cubicBezTo>
                      <a:cubicBezTo>
                        <a:pt x="1081" y="546"/>
                        <a:pt x="1120" y="507"/>
                        <a:pt x="1169" y="507"/>
                      </a:cubicBezTo>
                      <a:cubicBezTo>
                        <a:pt x="1191" y="507"/>
                        <a:pt x="1208" y="489"/>
                        <a:pt x="1208" y="467"/>
                      </a:cubicBezTo>
                      <a:cubicBezTo>
                        <a:pt x="1208" y="167"/>
                        <a:pt x="1208" y="167"/>
                        <a:pt x="1208" y="167"/>
                      </a:cubicBezTo>
                      <a:cubicBezTo>
                        <a:pt x="1208" y="145"/>
                        <a:pt x="1191" y="127"/>
                        <a:pt x="1169" y="127"/>
                      </a:cubicBezTo>
                      <a:close/>
                      <a:moveTo>
                        <a:pt x="1129" y="432"/>
                      </a:moveTo>
                      <a:cubicBezTo>
                        <a:pt x="1069" y="447"/>
                        <a:pt x="1021" y="495"/>
                        <a:pt x="1006" y="555"/>
                      </a:cubicBezTo>
                      <a:cubicBezTo>
                        <a:pt x="202" y="555"/>
                        <a:pt x="202" y="555"/>
                        <a:pt x="202" y="555"/>
                      </a:cubicBezTo>
                      <a:cubicBezTo>
                        <a:pt x="187" y="495"/>
                        <a:pt x="139" y="447"/>
                        <a:pt x="79" y="432"/>
                      </a:cubicBezTo>
                      <a:cubicBezTo>
                        <a:pt x="79" y="202"/>
                        <a:pt x="79" y="202"/>
                        <a:pt x="79" y="202"/>
                      </a:cubicBezTo>
                      <a:cubicBezTo>
                        <a:pt x="139" y="187"/>
                        <a:pt x="187" y="139"/>
                        <a:pt x="202" y="79"/>
                      </a:cubicBezTo>
                      <a:cubicBezTo>
                        <a:pt x="1006" y="79"/>
                        <a:pt x="1006" y="79"/>
                        <a:pt x="1006" y="79"/>
                      </a:cubicBezTo>
                      <a:cubicBezTo>
                        <a:pt x="1021" y="139"/>
                        <a:pt x="1069" y="187"/>
                        <a:pt x="1129" y="202"/>
                      </a:cubicBezTo>
                      <a:cubicBezTo>
                        <a:pt x="1129" y="432"/>
                        <a:pt x="1129" y="432"/>
                        <a:pt x="1129" y="43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13"/>
                <p:cNvSpPr>
                  <a:spLocks/>
                </p:cNvSpPr>
                <p:nvPr/>
              </p:nvSpPr>
              <p:spPr bwMode="auto">
                <a:xfrm>
                  <a:off x="3464829" y="3368967"/>
                  <a:ext cx="32638" cy="85176"/>
                </a:xfrm>
                <a:custGeom>
                  <a:avLst/>
                  <a:gdLst>
                    <a:gd name="T0" fmla="*/ 99 w 139"/>
                    <a:gd name="T1" fmla="*/ 0 h 364"/>
                    <a:gd name="T2" fmla="*/ 39 w 139"/>
                    <a:gd name="T3" fmla="*/ 0 h 364"/>
                    <a:gd name="T4" fmla="*/ 0 w 139"/>
                    <a:gd name="T5" fmla="*/ 40 h 364"/>
                    <a:gd name="T6" fmla="*/ 39 w 139"/>
                    <a:gd name="T7" fmla="*/ 79 h 364"/>
                    <a:gd name="T8" fmla="*/ 59 w 139"/>
                    <a:gd name="T9" fmla="*/ 79 h 364"/>
                    <a:gd name="T10" fmla="*/ 59 w 139"/>
                    <a:gd name="T11" fmla="*/ 324 h 364"/>
                    <a:gd name="T12" fmla="*/ 99 w 139"/>
                    <a:gd name="T13" fmla="*/ 364 h 364"/>
                    <a:gd name="T14" fmla="*/ 139 w 139"/>
                    <a:gd name="T15" fmla="*/ 324 h 364"/>
                    <a:gd name="T16" fmla="*/ 139 w 139"/>
                    <a:gd name="T17" fmla="*/ 40 h 364"/>
                    <a:gd name="T18" fmla="*/ 99 w 139"/>
                    <a:gd name="T19" fmla="*/ 0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9" h="364">
                      <a:moveTo>
                        <a:pt x="99" y="0"/>
                      </a:move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62"/>
                        <a:pt x="18" y="79"/>
                        <a:pt x="39" y="79"/>
                      </a:cubicBezTo>
                      <a:cubicBezTo>
                        <a:pt x="59" y="79"/>
                        <a:pt x="59" y="79"/>
                        <a:pt x="59" y="79"/>
                      </a:cubicBezTo>
                      <a:cubicBezTo>
                        <a:pt x="59" y="324"/>
                        <a:pt x="59" y="324"/>
                        <a:pt x="59" y="324"/>
                      </a:cubicBezTo>
                      <a:cubicBezTo>
                        <a:pt x="59" y="346"/>
                        <a:pt x="77" y="364"/>
                        <a:pt x="99" y="364"/>
                      </a:cubicBezTo>
                      <a:cubicBezTo>
                        <a:pt x="121" y="364"/>
                        <a:pt x="139" y="346"/>
                        <a:pt x="139" y="324"/>
                      </a:cubicBezTo>
                      <a:cubicBezTo>
                        <a:pt x="139" y="40"/>
                        <a:pt x="139" y="40"/>
                        <a:pt x="139" y="40"/>
                      </a:cubicBezTo>
                      <a:cubicBezTo>
                        <a:pt x="139" y="18"/>
                        <a:pt x="121" y="0"/>
                        <a:pt x="9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14"/>
                <p:cNvSpPr>
                  <a:spLocks noEditPoints="1"/>
                </p:cNvSpPr>
                <p:nvPr/>
              </p:nvSpPr>
              <p:spPr bwMode="auto">
                <a:xfrm>
                  <a:off x="3518959" y="3368967"/>
                  <a:ext cx="61295" cy="85176"/>
                </a:xfrm>
                <a:custGeom>
                  <a:avLst/>
                  <a:gdLst>
                    <a:gd name="T0" fmla="*/ 222 w 262"/>
                    <a:gd name="T1" fmla="*/ 0 h 364"/>
                    <a:gd name="T2" fmla="*/ 40 w 262"/>
                    <a:gd name="T3" fmla="*/ 0 h 364"/>
                    <a:gd name="T4" fmla="*/ 0 w 262"/>
                    <a:gd name="T5" fmla="*/ 40 h 364"/>
                    <a:gd name="T6" fmla="*/ 0 w 262"/>
                    <a:gd name="T7" fmla="*/ 324 h 364"/>
                    <a:gd name="T8" fmla="*/ 40 w 262"/>
                    <a:gd name="T9" fmla="*/ 364 h 364"/>
                    <a:gd name="T10" fmla="*/ 222 w 262"/>
                    <a:gd name="T11" fmla="*/ 364 h 364"/>
                    <a:gd name="T12" fmla="*/ 262 w 262"/>
                    <a:gd name="T13" fmla="*/ 324 h 364"/>
                    <a:gd name="T14" fmla="*/ 262 w 262"/>
                    <a:gd name="T15" fmla="*/ 40 h 364"/>
                    <a:gd name="T16" fmla="*/ 222 w 262"/>
                    <a:gd name="T17" fmla="*/ 0 h 364"/>
                    <a:gd name="T18" fmla="*/ 183 w 262"/>
                    <a:gd name="T19" fmla="*/ 285 h 364"/>
                    <a:gd name="T20" fmla="*/ 80 w 262"/>
                    <a:gd name="T21" fmla="*/ 285 h 364"/>
                    <a:gd name="T22" fmla="*/ 80 w 262"/>
                    <a:gd name="T23" fmla="*/ 79 h 364"/>
                    <a:gd name="T24" fmla="*/ 183 w 262"/>
                    <a:gd name="T25" fmla="*/ 79 h 364"/>
                    <a:gd name="T26" fmla="*/ 183 w 262"/>
                    <a:gd name="T27" fmla="*/ 285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62" h="364">
                      <a:moveTo>
                        <a:pt x="222" y="0"/>
                      </a:move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18" y="0"/>
                        <a:pt x="0" y="18"/>
                        <a:pt x="0" y="40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0" y="346"/>
                        <a:pt x="18" y="364"/>
                        <a:pt x="40" y="364"/>
                      </a:cubicBezTo>
                      <a:cubicBezTo>
                        <a:pt x="222" y="364"/>
                        <a:pt x="222" y="364"/>
                        <a:pt x="222" y="364"/>
                      </a:cubicBezTo>
                      <a:cubicBezTo>
                        <a:pt x="244" y="364"/>
                        <a:pt x="262" y="346"/>
                        <a:pt x="262" y="324"/>
                      </a:cubicBezTo>
                      <a:cubicBezTo>
                        <a:pt x="262" y="40"/>
                        <a:pt x="262" y="40"/>
                        <a:pt x="262" y="40"/>
                      </a:cubicBezTo>
                      <a:cubicBezTo>
                        <a:pt x="262" y="18"/>
                        <a:pt x="244" y="0"/>
                        <a:pt x="222" y="0"/>
                      </a:cubicBezTo>
                      <a:close/>
                      <a:moveTo>
                        <a:pt x="183" y="285"/>
                      </a:moveTo>
                      <a:cubicBezTo>
                        <a:pt x="80" y="285"/>
                        <a:pt x="80" y="285"/>
                        <a:pt x="80" y="285"/>
                      </a:cubicBezTo>
                      <a:cubicBezTo>
                        <a:pt x="80" y="79"/>
                        <a:pt x="80" y="79"/>
                        <a:pt x="80" y="79"/>
                      </a:cubicBezTo>
                      <a:cubicBezTo>
                        <a:pt x="183" y="79"/>
                        <a:pt x="183" y="79"/>
                        <a:pt x="183" y="79"/>
                      </a:cubicBezTo>
                      <a:lnTo>
                        <a:pt x="183" y="28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3" name="Group 12"/>
            <p:cNvGrpSpPr/>
            <p:nvPr/>
          </p:nvGrpSpPr>
          <p:grpSpPr>
            <a:xfrm>
              <a:off x="1710235" y="2050794"/>
              <a:ext cx="867237" cy="658384"/>
              <a:chOff x="2081212" y="1108153"/>
              <a:chExt cx="973023" cy="73869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67%</a:t>
                </a:r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2081212" y="1600626"/>
                <a:ext cx="9730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FINANCING</a:t>
                </a: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844712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96195" y="3920431"/>
              <a:ext cx="2183970" cy="702966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DBDBDB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844712" y="3920431"/>
              <a:ext cx="702967" cy="702966"/>
              <a:chOff x="1093763" y="3171060"/>
              <a:chExt cx="788715" cy="788715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1093763" y="3171060"/>
                <a:ext cx="788715" cy="788715"/>
              </a:xfrm>
              <a:prstGeom prst="ellipse">
                <a:avLst/>
              </a:prstGeom>
              <a:solidFill>
                <a:srgbClr val="CFCFCF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Freeform 34"/>
              <p:cNvSpPr>
                <a:spLocks noEditPoints="1"/>
              </p:cNvSpPr>
              <p:nvPr/>
            </p:nvSpPr>
            <p:spPr bwMode="auto">
              <a:xfrm>
                <a:off x="1305929" y="3382536"/>
                <a:ext cx="364382" cy="365762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1710235" y="3920431"/>
              <a:ext cx="1074012" cy="685153"/>
              <a:chOff x="2081212" y="1108153"/>
              <a:chExt cx="1205021" cy="768728"/>
            </a:xfrm>
          </p:grpSpPr>
          <p:sp>
            <p:nvSpPr>
              <p:cNvPr id="56" name="TextBox 55"/>
              <p:cNvSpPr txBox="1"/>
              <p:nvPr/>
            </p:nvSpPr>
            <p:spPr>
              <a:xfrm>
                <a:off x="2081212" y="1108153"/>
                <a:ext cx="762580" cy="55251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rgbClr val="30353F"/>
                    </a:solidFill>
                  </a:rPr>
                  <a:t>31%</a:t>
                </a: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081212" y="1600626"/>
                <a:ext cx="1205021" cy="27625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rgbClr val="30353F"/>
                    </a:solidFill>
                  </a:rPr>
                  <a:t>TEAMWORK</a:t>
                </a:r>
              </a:p>
            </p:txBody>
          </p:sp>
        </p:grpSp>
        <p:sp>
          <p:nvSpPr>
            <p:cNvPr id="78" name="TextBox 77"/>
            <p:cNvSpPr txBox="1"/>
            <p:nvPr/>
          </p:nvSpPr>
          <p:spPr>
            <a:xfrm>
              <a:off x="3752994" y="4737086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4104476" y="3937693"/>
              <a:ext cx="2031968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4000">
                  <a:srgbClr val="85E0E7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3752994" y="3937693"/>
              <a:ext cx="702967" cy="702967"/>
              <a:chOff x="4356800" y="3209795"/>
              <a:chExt cx="788715" cy="788715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4356800" y="3209795"/>
                <a:ext cx="788715" cy="78871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4597964" y="3450958"/>
                <a:ext cx="306387" cy="306388"/>
                <a:chOff x="8208963" y="3762375"/>
                <a:chExt cx="306387" cy="306388"/>
              </a:xfrm>
            </p:grpSpPr>
            <p:sp>
              <p:nvSpPr>
                <p:cNvPr id="45" name="Freeform 27"/>
                <p:cNvSpPr>
                  <a:spLocks/>
                </p:cNvSpPr>
                <p:nvPr/>
              </p:nvSpPr>
              <p:spPr bwMode="auto">
                <a:xfrm>
                  <a:off x="8424863" y="3943350"/>
                  <a:ext cx="53975" cy="53975"/>
                </a:xfrm>
                <a:custGeom>
                  <a:avLst/>
                  <a:gdLst>
                    <a:gd name="T0" fmla="*/ 300 w 360"/>
                    <a:gd name="T1" fmla="*/ 240 h 360"/>
                    <a:gd name="T2" fmla="*/ 120 w 360"/>
                    <a:gd name="T3" fmla="*/ 240 h 360"/>
                    <a:gd name="T4" fmla="*/ 120 w 360"/>
                    <a:gd name="T5" fmla="*/ 60 h 360"/>
                    <a:gd name="T6" fmla="*/ 60 w 360"/>
                    <a:gd name="T7" fmla="*/ 0 h 360"/>
                    <a:gd name="T8" fmla="*/ 0 w 360"/>
                    <a:gd name="T9" fmla="*/ 60 h 360"/>
                    <a:gd name="T10" fmla="*/ 0 w 360"/>
                    <a:gd name="T11" fmla="*/ 300 h 360"/>
                    <a:gd name="T12" fmla="*/ 60 w 360"/>
                    <a:gd name="T13" fmla="*/ 360 h 360"/>
                    <a:gd name="T14" fmla="*/ 300 w 360"/>
                    <a:gd name="T15" fmla="*/ 360 h 360"/>
                    <a:gd name="T16" fmla="*/ 360 w 360"/>
                    <a:gd name="T17" fmla="*/ 300 h 360"/>
                    <a:gd name="T18" fmla="*/ 300 w 360"/>
                    <a:gd name="T19" fmla="*/ 240 h 3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0">
                      <a:moveTo>
                        <a:pt x="300" y="240"/>
                      </a:moveTo>
                      <a:cubicBezTo>
                        <a:pt x="120" y="240"/>
                        <a:pt x="120" y="240"/>
                        <a:pt x="120" y="240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0"/>
                        <a:pt x="0" y="300"/>
                        <a:pt x="0" y="300"/>
                      </a:cubicBezTo>
                      <a:cubicBezTo>
                        <a:pt x="0" y="333"/>
                        <a:pt x="27" y="360"/>
                        <a:pt x="60" y="360"/>
                      </a:cubicBezTo>
                      <a:cubicBezTo>
                        <a:pt x="300" y="360"/>
                        <a:pt x="300" y="360"/>
                        <a:pt x="300" y="360"/>
                      </a:cubicBezTo>
                      <a:cubicBezTo>
                        <a:pt x="333" y="360"/>
                        <a:pt x="360" y="333"/>
                        <a:pt x="360" y="300"/>
                      </a:cubicBezTo>
                      <a:cubicBezTo>
                        <a:pt x="360" y="267"/>
                        <a:pt x="333" y="240"/>
                        <a:pt x="300" y="2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6" name="Freeform 28"/>
                <p:cNvSpPr>
                  <a:spLocks/>
                </p:cNvSpPr>
                <p:nvPr/>
              </p:nvSpPr>
              <p:spPr bwMode="auto">
                <a:xfrm>
                  <a:off x="8245475" y="3925888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29"/>
                <p:cNvSpPr>
                  <a:spLocks/>
                </p:cNvSpPr>
                <p:nvPr/>
              </p:nvSpPr>
              <p:spPr bwMode="auto">
                <a:xfrm>
                  <a:off x="8245475" y="3979863"/>
                  <a:ext cx="53975" cy="17463"/>
                </a:xfrm>
                <a:custGeom>
                  <a:avLst/>
                  <a:gdLst>
                    <a:gd name="T0" fmla="*/ 300 w 360"/>
                    <a:gd name="T1" fmla="*/ 0 h 120"/>
                    <a:gd name="T2" fmla="*/ 60 w 360"/>
                    <a:gd name="T3" fmla="*/ 0 h 120"/>
                    <a:gd name="T4" fmla="*/ 0 w 360"/>
                    <a:gd name="T5" fmla="*/ 60 h 120"/>
                    <a:gd name="T6" fmla="*/ 60 w 360"/>
                    <a:gd name="T7" fmla="*/ 120 h 120"/>
                    <a:gd name="T8" fmla="*/ 300 w 360"/>
                    <a:gd name="T9" fmla="*/ 120 h 120"/>
                    <a:gd name="T10" fmla="*/ 360 w 360"/>
                    <a:gd name="T11" fmla="*/ 60 h 120"/>
                    <a:gd name="T12" fmla="*/ 300 w 360"/>
                    <a:gd name="T13" fmla="*/ 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0" h="12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Freeform 30"/>
                <p:cNvSpPr>
                  <a:spLocks noEditPoints="1"/>
                </p:cNvSpPr>
                <p:nvPr/>
              </p:nvSpPr>
              <p:spPr bwMode="auto">
                <a:xfrm>
                  <a:off x="8208963" y="3762375"/>
                  <a:ext cx="306387" cy="306388"/>
                </a:xfrm>
                <a:custGeom>
                  <a:avLst/>
                  <a:gdLst>
                    <a:gd name="T0" fmla="*/ 1808 w 2048"/>
                    <a:gd name="T1" fmla="*/ 240 h 2048"/>
                    <a:gd name="T2" fmla="*/ 1628 w 2048"/>
                    <a:gd name="T3" fmla="*/ 0 h 2048"/>
                    <a:gd name="T4" fmla="*/ 1448 w 2048"/>
                    <a:gd name="T5" fmla="*/ 240 h 2048"/>
                    <a:gd name="T6" fmla="*/ 1208 w 2048"/>
                    <a:gd name="T7" fmla="*/ 180 h 2048"/>
                    <a:gd name="T8" fmla="*/ 848 w 2048"/>
                    <a:gd name="T9" fmla="*/ 180 h 2048"/>
                    <a:gd name="T10" fmla="*/ 600 w 2048"/>
                    <a:gd name="T11" fmla="*/ 240 h 2048"/>
                    <a:gd name="T12" fmla="*/ 420 w 2048"/>
                    <a:gd name="T13" fmla="*/ 0 h 2048"/>
                    <a:gd name="T14" fmla="*/ 240 w 2048"/>
                    <a:gd name="T15" fmla="*/ 240 h 2048"/>
                    <a:gd name="T16" fmla="*/ 0 w 2048"/>
                    <a:gd name="T17" fmla="*/ 420 h 2048"/>
                    <a:gd name="T18" fmla="*/ 180 w 2048"/>
                    <a:gd name="T19" fmla="*/ 1928 h 2048"/>
                    <a:gd name="T20" fmla="*/ 1508 w 2048"/>
                    <a:gd name="T21" fmla="*/ 2048 h 2048"/>
                    <a:gd name="T22" fmla="*/ 2048 w 2048"/>
                    <a:gd name="T23" fmla="*/ 420 h 2048"/>
                    <a:gd name="T24" fmla="*/ 1568 w 2048"/>
                    <a:gd name="T25" fmla="*/ 180 h 2048"/>
                    <a:gd name="T26" fmla="*/ 1688 w 2048"/>
                    <a:gd name="T27" fmla="*/ 180 h 2048"/>
                    <a:gd name="T28" fmla="*/ 1628 w 2048"/>
                    <a:gd name="T29" fmla="*/ 480 h 2048"/>
                    <a:gd name="T30" fmla="*/ 1568 w 2048"/>
                    <a:gd name="T31" fmla="*/ 180 h 2048"/>
                    <a:gd name="T32" fmla="*/ 968 w 2048"/>
                    <a:gd name="T33" fmla="*/ 300 h 2048"/>
                    <a:gd name="T34" fmla="*/ 968 w 2048"/>
                    <a:gd name="T35" fmla="*/ 180 h 2048"/>
                    <a:gd name="T36" fmla="*/ 1088 w 2048"/>
                    <a:gd name="T37" fmla="*/ 180 h 2048"/>
                    <a:gd name="T38" fmla="*/ 1028 w 2048"/>
                    <a:gd name="T39" fmla="*/ 480 h 2048"/>
                    <a:gd name="T40" fmla="*/ 968 w 2048"/>
                    <a:gd name="T41" fmla="*/ 300 h 2048"/>
                    <a:gd name="T42" fmla="*/ 420 w 2048"/>
                    <a:gd name="T43" fmla="*/ 120 h 2048"/>
                    <a:gd name="T44" fmla="*/ 480 w 2048"/>
                    <a:gd name="T45" fmla="*/ 420 h 2048"/>
                    <a:gd name="T46" fmla="*/ 360 w 2048"/>
                    <a:gd name="T47" fmla="*/ 420 h 2048"/>
                    <a:gd name="T48" fmla="*/ 1508 w 2048"/>
                    <a:gd name="T49" fmla="*/ 1928 h 2048"/>
                    <a:gd name="T50" fmla="*/ 1508 w 2048"/>
                    <a:gd name="T51" fmla="*/ 1088 h 2048"/>
                    <a:gd name="T52" fmla="*/ 1508 w 2048"/>
                    <a:gd name="T53" fmla="*/ 1928 h 2048"/>
                    <a:gd name="T54" fmla="*/ 1508 w 2048"/>
                    <a:gd name="T55" fmla="*/ 968 h 2048"/>
                    <a:gd name="T56" fmla="*/ 1148 w 2048"/>
                    <a:gd name="T57" fmla="*/ 1088 h 2048"/>
                    <a:gd name="T58" fmla="*/ 848 w 2048"/>
                    <a:gd name="T59" fmla="*/ 1148 h 2048"/>
                    <a:gd name="T60" fmla="*/ 1059 w 2048"/>
                    <a:gd name="T61" fmla="*/ 1208 h 2048"/>
                    <a:gd name="T62" fmla="*/ 908 w 2048"/>
                    <a:gd name="T63" fmla="*/ 1448 h 2048"/>
                    <a:gd name="T64" fmla="*/ 908 w 2048"/>
                    <a:gd name="T65" fmla="*/ 1568 h 2048"/>
                    <a:gd name="T66" fmla="*/ 1059 w 2048"/>
                    <a:gd name="T67" fmla="*/ 1808 h 2048"/>
                    <a:gd name="T68" fmla="*/ 120 w 2048"/>
                    <a:gd name="T69" fmla="*/ 1748 h 2048"/>
                    <a:gd name="T70" fmla="*/ 1928 w 2048"/>
                    <a:gd name="T71" fmla="*/ 848 h 2048"/>
                    <a:gd name="T72" fmla="*/ 1928 w 2048"/>
                    <a:gd name="T73" fmla="*/ 728 h 2048"/>
                    <a:gd name="T74" fmla="*/ 120 w 2048"/>
                    <a:gd name="T75" fmla="*/ 420 h 2048"/>
                    <a:gd name="T76" fmla="*/ 240 w 2048"/>
                    <a:gd name="T77" fmla="*/ 360 h 2048"/>
                    <a:gd name="T78" fmla="*/ 420 w 2048"/>
                    <a:gd name="T79" fmla="*/ 600 h 2048"/>
                    <a:gd name="T80" fmla="*/ 600 w 2048"/>
                    <a:gd name="T81" fmla="*/ 360 h 2048"/>
                    <a:gd name="T82" fmla="*/ 848 w 2048"/>
                    <a:gd name="T83" fmla="*/ 420 h 2048"/>
                    <a:gd name="T84" fmla="*/ 1208 w 2048"/>
                    <a:gd name="T85" fmla="*/ 420 h 2048"/>
                    <a:gd name="T86" fmla="*/ 1448 w 2048"/>
                    <a:gd name="T87" fmla="*/ 360 h 2048"/>
                    <a:gd name="T88" fmla="*/ 1628 w 2048"/>
                    <a:gd name="T89" fmla="*/ 600 h 2048"/>
                    <a:gd name="T90" fmla="*/ 1808 w 2048"/>
                    <a:gd name="T91" fmla="*/ 360 h 2048"/>
                    <a:gd name="T92" fmla="*/ 1928 w 2048"/>
                    <a:gd name="T93" fmla="*/ 420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2048" h="2048">
                      <a:moveTo>
                        <a:pt x="1868" y="240"/>
                      </a:moveTo>
                      <a:cubicBezTo>
                        <a:pt x="1808" y="240"/>
                        <a:pt x="1808" y="240"/>
                        <a:pt x="1808" y="240"/>
                      </a:cubicBezTo>
                      <a:cubicBezTo>
                        <a:pt x="1808" y="180"/>
                        <a:pt x="1808" y="180"/>
                        <a:pt x="1808" y="180"/>
                      </a:cubicBezTo>
                      <a:cubicBezTo>
                        <a:pt x="1808" y="81"/>
                        <a:pt x="1727" y="0"/>
                        <a:pt x="1628" y="0"/>
                      </a:cubicBezTo>
                      <a:cubicBezTo>
                        <a:pt x="1529" y="0"/>
                        <a:pt x="1448" y="81"/>
                        <a:pt x="1448" y="180"/>
                      </a:cubicBezTo>
                      <a:cubicBezTo>
                        <a:pt x="1448" y="240"/>
                        <a:pt x="1448" y="240"/>
                        <a:pt x="1448" y="240"/>
                      </a:cubicBezTo>
                      <a:cubicBezTo>
                        <a:pt x="1208" y="240"/>
                        <a:pt x="1208" y="240"/>
                        <a:pt x="1208" y="240"/>
                      </a:cubicBezTo>
                      <a:cubicBezTo>
                        <a:pt x="1208" y="180"/>
                        <a:pt x="1208" y="180"/>
                        <a:pt x="1208" y="180"/>
                      </a:cubicBezTo>
                      <a:cubicBezTo>
                        <a:pt x="1208" y="81"/>
                        <a:pt x="1127" y="0"/>
                        <a:pt x="1028" y="0"/>
                      </a:cubicBezTo>
                      <a:cubicBezTo>
                        <a:pt x="929" y="0"/>
                        <a:pt x="848" y="81"/>
                        <a:pt x="848" y="180"/>
                      </a:cubicBezTo>
                      <a:cubicBezTo>
                        <a:pt x="848" y="240"/>
                        <a:pt x="848" y="240"/>
                        <a:pt x="848" y="240"/>
                      </a:cubicBezTo>
                      <a:cubicBezTo>
                        <a:pt x="600" y="240"/>
                        <a:pt x="600" y="240"/>
                        <a:pt x="600" y="240"/>
                      </a:cubicBezTo>
                      <a:cubicBezTo>
                        <a:pt x="600" y="180"/>
                        <a:pt x="600" y="180"/>
                        <a:pt x="600" y="180"/>
                      </a:cubicBezTo>
                      <a:cubicBezTo>
                        <a:pt x="600" y="81"/>
                        <a:pt x="519" y="0"/>
                        <a:pt x="420" y="0"/>
                      </a:cubicBezTo>
                      <a:cubicBezTo>
                        <a:pt x="321" y="0"/>
                        <a:pt x="240" y="81"/>
                        <a:pt x="240" y="180"/>
                      </a:cubicBezTo>
                      <a:cubicBezTo>
                        <a:pt x="240" y="240"/>
                        <a:pt x="240" y="240"/>
                        <a:pt x="240" y="240"/>
                      </a:cubicBezTo>
                      <a:cubicBezTo>
                        <a:pt x="180" y="240"/>
                        <a:pt x="180" y="240"/>
                        <a:pt x="180" y="240"/>
                      </a:cubicBezTo>
                      <a:cubicBezTo>
                        <a:pt x="81" y="240"/>
                        <a:pt x="0" y="321"/>
                        <a:pt x="0" y="420"/>
                      </a:cubicBezTo>
                      <a:cubicBezTo>
                        <a:pt x="0" y="1748"/>
                        <a:pt x="0" y="1748"/>
                        <a:pt x="0" y="1748"/>
                      </a:cubicBezTo>
                      <a:cubicBezTo>
                        <a:pt x="0" y="1847"/>
                        <a:pt x="81" y="1928"/>
                        <a:pt x="180" y="1928"/>
                      </a:cubicBezTo>
                      <a:cubicBezTo>
                        <a:pt x="1169" y="1928"/>
                        <a:pt x="1169" y="1928"/>
                        <a:pt x="1169" y="1928"/>
                      </a:cubicBezTo>
                      <a:cubicBezTo>
                        <a:pt x="1262" y="2003"/>
                        <a:pt x="1380" y="2048"/>
                        <a:pt x="1508" y="2048"/>
                      </a:cubicBezTo>
                      <a:cubicBezTo>
                        <a:pt x="1806" y="2048"/>
                        <a:pt x="2048" y="1806"/>
                        <a:pt x="2048" y="1508"/>
                      </a:cubicBezTo>
                      <a:cubicBezTo>
                        <a:pt x="2048" y="420"/>
                        <a:pt x="2048" y="420"/>
                        <a:pt x="2048" y="420"/>
                      </a:cubicBezTo>
                      <a:cubicBezTo>
                        <a:pt x="2048" y="321"/>
                        <a:pt x="1967" y="240"/>
                        <a:pt x="1868" y="240"/>
                      </a:cubicBezTo>
                      <a:close/>
                      <a:moveTo>
                        <a:pt x="1568" y="180"/>
                      </a:moveTo>
                      <a:cubicBezTo>
                        <a:pt x="1568" y="147"/>
                        <a:pt x="1595" y="120"/>
                        <a:pt x="1628" y="120"/>
                      </a:cubicBezTo>
                      <a:cubicBezTo>
                        <a:pt x="1661" y="120"/>
                        <a:pt x="1688" y="147"/>
                        <a:pt x="1688" y="180"/>
                      </a:cubicBezTo>
                      <a:cubicBezTo>
                        <a:pt x="1688" y="420"/>
                        <a:pt x="1688" y="420"/>
                        <a:pt x="1688" y="420"/>
                      </a:cubicBezTo>
                      <a:cubicBezTo>
                        <a:pt x="1688" y="453"/>
                        <a:pt x="1661" y="480"/>
                        <a:pt x="1628" y="480"/>
                      </a:cubicBezTo>
                      <a:cubicBezTo>
                        <a:pt x="1595" y="480"/>
                        <a:pt x="1568" y="453"/>
                        <a:pt x="1568" y="420"/>
                      </a:cubicBezTo>
                      <a:lnTo>
                        <a:pt x="1568" y="180"/>
                      </a:lnTo>
                      <a:close/>
                      <a:moveTo>
                        <a:pt x="968" y="300"/>
                      </a:move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300"/>
                        <a:pt x="968" y="300"/>
                        <a:pt x="968" y="300"/>
                      </a:cubicBezTo>
                      <a:cubicBezTo>
                        <a:pt x="968" y="180"/>
                        <a:pt x="968" y="180"/>
                        <a:pt x="968" y="180"/>
                      </a:cubicBezTo>
                      <a:cubicBezTo>
                        <a:pt x="968" y="147"/>
                        <a:pt x="995" y="120"/>
                        <a:pt x="1028" y="120"/>
                      </a:cubicBezTo>
                      <a:cubicBezTo>
                        <a:pt x="1061" y="120"/>
                        <a:pt x="1088" y="147"/>
                        <a:pt x="1088" y="180"/>
                      </a:cubicBezTo>
                      <a:cubicBezTo>
                        <a:pt x="1088" y="420"/>
                        <a:pt x="1088" y="420"/>
                        <a:pt x="1088" y="420"/>
                      </a:cubicBezTo>
                      <a:cubicBezTo>
                        <a:pt x="1088" y="453"/>
                        <a:pt x="1061" y="480"/>
                        <a:pt x="1028" y="480"/>
                      </a:cubicBezTo>
                      <a:cubicBezTo>
                        <a:pt x="995" y="480"/>
                        <a:pt x="968" y="453"/>
                        <a:pt x="968" y="420"/>
                      </a:cubicBezTo>
                      <a:lnTo>
                        <a:pt x="968" y="300"/>
                      </a:lnTo>
                      <a:close/>
                      <a:moveTo>
                        <a:pt x="360" y="180"/>
                      </a:moveTo>
                      <a:cubicBezTo>
                        <a:pt x="360" y="147"/>
                        <a:pt x="387" y="120"/>
                        <a:pt x="420" y="120"/>
                      </a:cubicBezTo>
                      <a:cubicBezTo>
                        <a:pt x="453" y="120"/>
                        <a:pt x="480" y="147"/>
                        <a:pt x="480" y="180"/>
                      </a:cubicBezTo>
                      <a:cubicBezTo>
                        <a:pt x="480" y="420"/>
                        <a:pt x="480" y="420"/>
                        <a:pt x="480" y="420"/>
                      </a:cubicBezTo>
                      <a:cubicBezTo>
                        <a:pt x="480" y="453"/>
                        <a:pt x="453" y="480"/>
                        <a:pt x="420" y="480"/>
                      </a:cubicBezTo>
                      <a:cubicBezTo>
                        <a:pt x="387" y="480"/>
                        <a:pt x="360" y="453"/>
                        <a:pt x="360" y="420"/>
                      </a:cubicBezTo>
                      <a:lnTo>
                        <a:pt x="360" y="180"/>
                      </a:lnTo>
                      <a:close/>
                      <a:moveTo>
                        <a:pt x="1508" y="1928"/>
                      </a:moveTo>
                      <a:cubicBezTo>
                        <a:pt x="1276" y="1928"/>
                        <a:pt x="1088" y="1740"/>
                        <a:pt x="1088" y="1508"/>
                      </a:cubicBezTo>
                      <a:cubicBezTo>
                        <a:pt x="1088" y="1276"/>
                        <a:pt x="1276" y="1088"/>
                        <a:pt x="1508" y="1088"/>
                      </a:cubicBezTo>
                      <a:cubicBezTo>
                        <a:pt x="1740" y="1088"/>
                        <a:pt x="1928" y="1276"/>
                        <a:pt x="1928" y="1508"/>
                      </a:cubicBezTo>
                      <a:cubicBezTo>
                        <a:pt x="1928" y="1740"/>
                        <a:pt x="1740" y="1928"/>
                        <a:pt x="1508" y="1928"/>
                      </a:cubicBezTo>
                      <a:close/>
                      <a:moveTo>
                        <a:pt x="1928" y="1169"/>
                      </a:moveTo>
                      <a:cubicBezTo>
                        <a:pt x="1829" y="1046"/>
                        <a:pt x="1677" y="968"/>
                        <a:pt x="1508" y="968"/>
                      </a:cubicBezTo>
                      <a:cubicBezTo>
                        <a:pt x="1378" y="968"/>
                        <a:pt x="1259" y="1014"/>
                        <a:pt x="1166" y="1091"/>
                      </a:cubicBezTo>
                      <a:cubicBezTo>
                        <a:pt x="1160" y="1089"/>
                        <a:pt x="1154" y="1088"/>
                        <a:pt x="1148" y="1088"/>
                      </a:cubicBezTo>
                      <a:cubicBezTo>
                        <a:pt x="908" y="1088"/>
                        <a:pt x="908" y="1088"/>
                        <a:pt x="908" y="1088"/>
                      </a:cubicBezTo>
                      <a:cubicBezTo>
                        <a:pt x="875" y="1088"/>
                        <a:pt x="848" y="1115"/>
                        <a:pt x="848" y="1148"/>
                      </a:cubicBezTo>
                      <a:cubicBezTo>
                        <a:pt x="848" y="1181"/>
                        <a:pt x="875" y="1208"/>
                        <a:pt x="908" y="1208"/>
                      </a:cubicBezTo>
                      <a:cubicBezTo>
                        <a:pt x="1059" y="1208"/>
                        <a:pt x="1059" y="1208"/>
                        <a:pt x="1059" y="1208"/>
                      </a:cubicBezTo>
                      <a:cubicBezTo>
                        <a:pt x="1012" y="1278"/>
                        <a:pt x="981" y="1360"/>
                        <a:pt x="971" y="1448"/>
                      </a:cubicBezTo>
                      <a:cubicBezTo>
                        <a:pt x="908" y="1448"/>
                        <a:pt x="908" y="1448"/>
                        <a:pt x="908" y="1448"/>
                      </a:cubicBezTo>
                      <a:cubicBezTo>
                        <a:pt x="875" y="1448"/>
                        <a:pt x="848" y="1475"/>
                        <a:pt x="848" y="1508"/>
                      </a:cubicBezTo>
                      <a:cubicBezTo>
                        <a:pt x="848" y="1541"/>
                        <a:pt x="875" y="1568"/>
                        <a:pt x="908" y="1568"/>
                      </a:cubicBezTo>
                      <a:cubicBezTo>
                        <a:pt x="971" y="1568"/>
                        <a:pt x="971" y="1568"/>
                        <a:pt x="971" y="1568"/>
                      </a:cubicBezTo>
                      <a:cubicBezTo>
                        <a:pt x="981" y="1656"/>
                        <a:pt x="1012" y="1738"/>
                        <a:pt x="1059" y="1808"/>
                      </a:cubicBezTo>
                      <a:cubicBezTo>
                        <a:pt x="180" y="1808"/>
                        <a:pt x="180" y="1808"/>
                        <a:pt x="180" y="1808"/>
                      </a:cubicBezTo>
                      <a:cubicBezTo>
                        <a:pt x="147" y="1808"/>
                        <a:pt x="120" y="1781"/>
                        <a:pt x="120" y="1748"/>
                      </a:cubicBezTo>
                      <a:cubicBezTo>
                        <a:pt x="120" y="848"/>
                        <a:pt x="120" y="848"/>
                        <a:pt x="120" y="848"/>
                      </a:cubicBezTo>
                      <a:cubicBezTo>
                        <a:pt x="1928" y="848"/>
                        <a:pt x="1928" y="848"/>
                        <a:pt x="1928" y="848"/>
                      </a:cubicBezTo>
                      <a:lnTo>
                        <a:pt x="1928" y="1169"/>
                      </a:lnTo>
                      <a:close/>
                      <a:moveTo>
                        <a:pt x="1928" y="728"/>
                      </a:moveTo>
                      <a:cubicBezTo>
                        <a:pt x="120" y="728"/>
                        <a:pt x="120" y="728"/>
                        <a:pt x="120" y="728"/>
                      </a:cubicBezTo>
                      <a:cubicBezTo>
                        <a:pt x="120" y="420"/>
                        <a:pt x="120" y="420"/>
                        <a:pt x="120" y="420"/>
                      </a:cubicBezTo>
                      <a:cubicBezTo>
                        <a:pt x="120" y="387"/>
                        <a:pt x="147" y="360"/>
                        <a:pt x="180" y="360"/>
                      </a:cubicBezTo>
                      <a:cubicBezTo>
                        <a:pt x="240" y="360"/>
                        <a:pt x="240" y="360"/>
                        <a:pt x="240" y="360"/>
                      </a:cubicBezTo>
                      <a:cubicBezTo>
                        <a:pt x="240" y="420"/>
                        <a:pt x="240" y="420"/>
                        <a:pt x="240" y="420"/>
                      </a:cubicBezTo>
                      <a:cubicBezTo>
                        <a:pt x="240" y="519"/>
                        <a:pt x="321" y="600"/>
                        <a:pt x="420" y="600"/>
                      </a:cubicBezTo>
                      <a:cubicBezTo>
                        <a:pt x="519" y="600"/>
                        <a:pt x="600" y="519"/>
                        <a:pt x="600" y="420"/>
                      </a:cubicBezTo>
                      <a:cubicBezTo>
                        <a:pt x="600" y="360"/>
                        <a:pt x="600" y="360"/>
                        <a:pt x="600" y="360"/>
                      </a:cubicBezTo>
                      <a:cubicBezTo>
                        <a:pt x="848" y="360"/>
                        <a:pt x="848" y="360"/>
                        <a:pt x="848" y="360"/>
                      </a:cubicBezTo>
                      <a:cubicBezTo>
                        <a:pt x="848" y="420"/>
                        <a:pt x="848" y="420"/>
                        <a:pt x="848" y="420"/>
                      </a:cubicBezTo>
                      <a:cubicBezTo>
                        <a:pt x="848" y="519"/>
                        <a:pt x="929" y="600"/>
                        <a:pt x="1028" y="600"/>
                      </a:cubicBezTo>
                      <a:cubicBezTo>
                        <a:pt x="1127" y="600"/>
                        <a:pt x="1208" y="519"/>
                        <a:pt x="1208" y="420"/>
                      </a:cubicBezTo>
                      <a:cubicBezTo>
                        <a:pt x="1208" y="360"/>
                        <a:pt x="1208" y="360"/>
                        <a:pt x="1208" y="360"/>
                      </a:cubicBezTo>
                      <a:cubicBezTo>
                        <a:pt x="1448" y="360"/>
                        <a:pt x="1448" y="360"/>
                        <a:pt x="1448" y="360"/>
                      </a:cubicBezTo>
                      <a:cubicBezTo>
                        <a:pt x="1448" y="420"/>
                        <a:pt x="1448" y="420"/>
                        <a:pt x="1448" y="420"/>
                      </a:cubicBezTo>
                      <a:cubicBezTo>
                        <a:pt x="1448" y="519"/>
                        <a:pt x="1529" y="600"/>
                        <a:pt x="1628" y="600"/>
                      </a:cubicBezTo>
                      <a:cubicBezTo>
                        <a:pt x="1727" y="600"/>
                        <a:pt x="1808" y="519"/>
                        <a:pt x="1808" y="420"/>
                      </a:cubicBezTo>
                      <a:cubicBezTo>
                        <a:pt x="1808" y="360"/>
                        <a:pt x="1808" y="360"/>
                        <a:pt x="1808" y="360"/>
                      </a:cubicBezTo>
                      <a:cubicBezTo>
                        <a:pt x="1868" y="360"/>
                        <a:pt x="1868" y="360"/>
                        <a:pt x="1868" y="360"/>
                      </a:cubicBezTo>
                      <a:cubicBezTo>
                        <a:pt x="1901" y="360"/>
                        <a:pt x="1928" y="387"/>
                        <a:pt x="1928" y="420"/>
                      </a:cubicBezTo>
                      <a:lnTo>
                        <a:pt x="1928" y="7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79" name="Group 78"/>
            <p:cNvGrpSpPr/>
            <p:nvPr/>
          </p:nvGrpSpPr>
          <p:grpSpPr>
            <a:xfrm>
              <a:off x="4631186" y="3920431"/>
              <a:ext cx="1031540" cy="658384"/>
              <a:chOff x="2081212" y="1108153"/>
              <a:chExt cx="1157368" cy="738694"/>
            </a:xfrm>
          </p:grpSpPr>
          <p:sp>
            <p:nvSpPr>
              <p:cNvPr id="80" name="TextBox 79"/>
              <p:cNvSpPr txBox="1"/>
              <p:nvPr/>
            </p:nvSpPr>
            <p:spPr>
              <a:xfrm>
                <a:off x="2081212" y="1108153"/>
                <a:ext cx="822366" cy="520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80%</a:t>
                </a: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081212" y="1600626"/>
                <a:ext cx="1157368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SCHEDULING</a:t>
                </a: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3752994" y="2876165"/>
              <a:ext cx="2017681" cy="3840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dirty="0"/>
                <a:t>Lorem ipsum dolor sit amet, consectetur adipiscing elit. </a:t>
              </a:r>
              <a:endParaRPr lang="en-US" sz="1400" dirty="0">
                <a:solidFill>
                  <a:srgbClr val="30353F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087496" y="2076584"/>
              <a:ext cx="2048949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3000">
                  <a:srgbClr val="AFBBBD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752994" y="2076676"/>
              <a:ext cx="702967" cy="702967"/>
              <a:chOff x="3752994" y="2076676"/>
              <a:chExt cx="702967" cy="702967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3752994" y="2076676"/>
                <a:ext cx="702967" cy="702967"/>
              </a:xfrm>
              <a:prstGeom prst="ellipse">
                <a:avLst/>
              </a:prstGeom>
              <a:solidFill>
                <a:srgbClr val="8FA0A3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64" name="Group 63"/>
              <p:cNvGrpSpPr/>
              <p:nvPr/>
            </p:nvGrpSpPr>
            <p:grpSpPr>
              <a:xfrm>
                <a:off x="3919769" y="2340342"/>
                <a:ext cx="369417" cy="175634"/>
                <a:chOff x="4254500" y="2100263"/>
                <a:chExt cx="1906588" cy="906463"/>
              </a:xfrm>
            </p:grpSpPr>
            <p:sp>
              <p:nvSpPr>
                <p:cNvPr id="48" name="Freeform 5"/>
                <p:cNvSpPr>
                  <a:spLocks noEditPoints="1"/>
                </p:cNvSpPr>
                <p:nvPr/>
              </p:nvSpPr>
              <p:spPr bwMode="auto">
                <a:xfrm>
                  <a:off x="4254500" y="2100263"/>
                  <a:ext cx="1906588" cy="906463"/>
                </a:xfrm>
                <a:custGeom>
                  <a:avLst/>
                  <a:gdLst>
                    <a:gd name="T0" fmla="*/ 1831 w 2048"/>
                    <a:gd name="T1" fmla="*/ 0 h 970"/>
                    <a:gd name="T2" fmla="*/ 1613 w 2048"/>
                    <a:gd name="T3" fmla="*/ 217 h 970"/>
                    <a:gd name="T4" fmla="*/ 1648 w 2048"/>
                    <a:gd name="T5" fmla="*/ 336 h 970"/>
                    <a:gd name="T6" fmla="*/ 1413 w 2048"/>
                    <a:gd name="T7" fmla="*/ 571 h 970"/>
                    <a:gd name="T8" fmla="*/ 1295 w 2048"/>
                    <a:gd name="T9" fmla="*/ 535 h 970"/>
                    <a:gd name="T10" fmla="*/ 1173 w 2048"/>
                    <a:gd name="T11" fmla="*/ 573 h 970"/>
                    <a:gd name="T12" fmla="*/ 935 w 2048"/>
                    <a:gd name="T13" fmla="*/ 336 h 970"/>
                    <a:gd name="T14" fmla="*/ 971 w 2048"/>
                    <a:gd name="T15" fmla="*/ 217 h 970"/>
                    <a:gd name="T16" fmla="*/ 753 w 2048"/>
                    <a:gd name="T17" fmla="*/ 0 h 970"/>
                    <a:gd name="T18" fmla="*/ 536 w 2048"/>
                    <a:gd name="T19" fmla="*/ 217 h 970"/>
                    <a:gd name="T20" fmla="*/ 571 w 2048"/>
                    <a:gd name="T21" fmla="*/ 336 h 970"/>
                    <a:gd name="T22" fmla="*/ 336 w 2048"/>
                    <a:gd name="T23" fmla="*/ 571 h 970"/>
                    <a:gd name="T24" fmla="*/ 217 w 2048"/>
                    <a:gd name="T25" fmla="*/ 535 h 970"/>
                    <a:gd name="T26" fmla="*/ 0 w 2048"/>
                    <a:gd name="T27" fmla="*/ 753 h 970"/>
                    <a:gd name="T28" fmla="*/ 217 w 2048"/>
                    <a:gd name="T29" fmla="*/ 970 h 970"/>
                    <a:gd name="T30" fmla="*/ 435 w 2048"/>
                    <a:gd name="T31" fmla="*/ 753 h 970"/>
                    <a:gd name="T32" fmla="*/ 400 w 2048"/>
                    <a:gd name="T33" fmla="*/ 634 h 970"/>
                    <a:gd name="T34" fmla="*/ 635 w 2048"/>
                    <a:gd name="T35" fmla="*/ 399 h 970"/>
                    <a:gd name="T36" fmla="*/ 753 w 2048"/>
                    <a:gd name="T37" fmla="*/ 435 h 970"/>
                    <a:gd name="T38" fmla="*/ 872 w 2048"/>
                    <a:gd name="T39" fmla="*/ 399 h 970"/>
                    <a:gd name="T40" fmla="*/ 1110 w 2048"/>
                    <a:gd name="T41" fmla="*/ 638 h 970"/>
                    <a:gd name="T42" fmla="*/ 1077 w 2048"/>
                    <a:gd name="T43" fmla="*/ 753 h 970"/>
                    <a:gd name="T44" fmla="*/ 1295 w 2048"/>
                    <a:gd name="T45" fmla="*/ 970 h 970"/>
                    <a:gd name="T46" fmla="*/ 1512 w 2048"/>
                    <a:gd name="T47" fmla="*/ 753 h 970"/>
                    <a:gd name="T48" fmla="*/ 1477 w 2048"/>
                    <a:gd name="T49" fmla="*/ 634 h 970"/>
                    <a:gd name="T50" fmla="*/ 1712 w 2048"/>
                    <a:gd name="T51" fmla="*/ 399 h 970"/>
                    <a:gd name="T52" fmla="*/ 1831 w 2048"/>
                    <a:gd name="T53" fmla="*/ 435 h 970"/>
                    <a:gd name="T54" fmla="*/ 2048 w 2048"/>
                    <a:gd name="T55" fmla="*/ 217 h 970"/>
                    <a:gd name="T56" fmla="*/ 1831 w 2048"/>
                    <a:gd name="T57" fmla="*/ 0 h 970"/>
                    <a:gd name="T58" fmla="*/ 217 w 2048"/>
                    <a:gd name="T59" fmla="*/ 880 h 970"/>
                    <a:gd name="T60" fmla="*/ 90 w 2048"/>
                    <a:gd name="T61" fmla="*/ 753 h 970"/>
                    <a:gd name="T62" fmla="*/ 217 w 2048"/>
                    <a:gd name="T63" fmla="*/ 625 h 970"/>
                    <a:gd name="T64" fmla="*/ 345 w 2048"/>
                    <a:gd name="T65" fmla="*/ 753 h 970"/>
                    <a:gd name="T66" fmla="*/ 217 w 2048"/>
                    <a:gd name="T67" fmla="*/ 880 h 970"/>
                    <a:gd name="T68" fmla="*/ 753 w 2048"/>
                    <a:gd name="T69" fmla="*/ 345 h 970"/>
                    <a:gd name="T70" fmla="*/ 626 w 2048"/>
                    <a:gd name="T71" fmla="*/ 217 h 970"/>
                    <a:gd name="T72" fmla="*/ 753 w 2048"/>
                    <a:gd name="T73" fmla="*/ 90 h 970"/>
                    <a:gd name="T74" fmla="*/ 881 w 2048"/>
                    <a:gd name="T75" fmla="*/ 217 h 970"/>
                    <a:gd name="T76" fmla="*/ 753 w 2048"/>
                    <a:gd name="T77" fmla="*/ 345 h 970"/>
                    <a:gd name="T78" fmla="*/ 1295 w 2048"/>
                    <a:gd name="T79" fmla="*/ 880 h 970"/>
                    <a:gd name="T80" fmla="*/ 1167 w 2048"/>
                    <a:gd name="T81" fmla="*/ 753 h 970"/>
                    <a:gd name="T82" fmla="*/ 1295 w 2048"/>
                    <a:gd name="T83" fmla="*/ 625 h 970"/>
                    <a:gd name="T84" fmla="*/ 1422 w 2048"/>
                    <a:gd name="T85" fmla="*/ 753 h 970"/>
                    <a:gd name="T86" fmla="*/ 1295 w 2048"/>
                    <a:gd name="T87" fmla="*/ 880 h 970"/>
                    <a:gd name="T88" fmla="*/ 1831 w 2048"/>
                    <a:gd name="T89" fmla="*/ 345 h 970"/>
                    <a:gd name="T90" fmla="*/ 1703 w 2048"/>
                    <a:gd name="T91" fmla="*/ 217 h 970"/>
                    <a:gd name="T92" fmla="*/ 1831 w 2048"/>
                    <a:gd name="T93" fmla="*/ 90 h 970"/>
                    <a:gd name="T94" fmla="*/ 1958 w 2048"/>
                    <a:gd name="T95" fmla="*/ 217 h 970"/>
                    <a:gd name="T96" fmla="*/ 1831 w 2048"/>
                    <a:gd name="T97" fmla="*/ 345 h 9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048" h="970">
                      <a:moveTo>
                        <a:pt x="1831" y="0"/>
                      </a:moveTo>
                      <a:cubicBezTo>
                        <a:pt x="1711" y="0"/>
                        <a:pt x="1613" y="97"/>
                        <a:pt x="1613" y="217"/>
                      </a:cubicBezTo>
                      <a:cubicBezTo>
                        <a:pt x="1613" y="261"/>
                        <a:pt x="1626" y="302"/>
                        <a:pt x="1648" y="336"/>
                      </a:cubicBezTo>
                      <a:cubicBezTo>
                        <a:pt x="1413" y="571"/>
                        <a:pt x="1413" y="571"/>
                        <a:pt x="1413" y="571"/>
                      </a:cubicBezTo>
                      <a:cubicBezTo>
                        <a:pt x="1379" y="548"/>
                        <a:pt x="1339" y="535"/>
                        <a:pt x="1295" y="535"/>
                      </a:cubicBezTo>
                      <a:cubicBezTo>
                        <a:pt x="1250" y="535"/>
                        <a:pt x="1207" y="549"/>
                        <a:pt x="1173" y="573"/>
                      </a:cubicBezTo>
                      <a:cubicBezTo>
                        <a:pt x="935" y="336"/>
                        <a:pt x="935" y="336"/>
                        <a:pt x="935" y="336"/>
                      </a:cubicBezTo>
                      <a:cubicBezTo>
                        <a:pt x="958" y="302"/>
                        <a:pt x="971" y="261"/>
                        <a:pt x="971" y="217"/>
                      </a:cubicBezTo>
                      <a:cubicBezTo>
                        <a:pt x="971" y="97"/>
                        <a:pt x="873" y="0"/>
                        <a:pt x="753" y="0"/>
                      </a:cubicBezTo>
                      <a:cubicBezTo>
                        <a:pt x="633" y="0"/>
                        <a:pt x="536" y="97"/>
                        <a:pt x="536" y="217"/>
                      </a:cubicBezTo>
                      <a:cubicBezTo>
                        <a:pt x="536" y="261"/>
                        <a:pt x="549" y="302"/>
                        <a:pt x="571" y="336"/>
                      </a:cubicBezTo>
                      <a:cubicBezTo>
                        <a:pt x="336" y="571"/>
                        <a:pt x="336" y="571"/>
                        <a:pt x="336" y="571"/>
                      </a:cubicBezTo>
                      <a:cubicBezTo>
                        <a:pt x="302" y="548"/>
                        <a:pt x="261" y="535"/>
                        <a:pt x="217" y="535"/>
                      </a:cubicBezTo>
                      <a:cubicBezTo>
                        <a:pt x="98" y="535"/>
                        <a:pt x="0" y="633"/>
                        <a:pt x="0" y="753"/>
                      </a:cubicBezTo>
                      <a:cubicBezTo>
                        <a:pt x="0" y="873"/>
                        <a:pt x="98" y="970"/>
                        <a:pt x="217" y="970"/>
                      </a:cubicBezTo>
                      <a:cubicBezTo>
                        <a:pt x="337" y="970"/>
                        <a:pt x="435" y="873"/>
                        <a:pt x="435" y="753"/>
                      </a:cubicBezTo>
                      <a:cubicBezTo>
                        <a:pt x="435" y="709"/>
                        <a:pt x="422" y="668"/>
                        <a:pt x="400" y="634"/>
                      </a:cubicBezTo>
                      <a:cubicBezTo>
                        <a:pt x="635" y="399"/>
                        <a:pt x="635" y="399"/>
                        <a:pt x="635" y="399"/>
                      </a:cubicBezTo>
                      <a:cubicBezTo>
                        <a:pt x="669" y="422"/>
                        <a:pt x="709" y="435"/>
                        <a:pt x="753" y="435"/>
                      </a:cubicBezTo>
                      <a:cubicBezTo>
                        <a:pt x="797" y="435"/>
                        <a:pt x="838" y="422"/>
                        <a:pt x="872" y="399"/>
                      </a:cubicBezTo>
                      <a:cubicBezTo>
                        <a:pt x="1110" y="638"/>
                        <a:pt x="1110" y="638"/>
                        <a:pt x="1110" y="638"/>
                      </a:cubicBezTo>
                      <a:cubicBezTo>
                        <a:pt x="1090" y="671"/>
                        <a:pt x="1077" y="711"/>
                        <a:pt x="1077" y="753"/>
                      </a:cubicBezTo>
                      <a:cubicBezTo>
                        <a:pt x="1077" y="873"/>
                        <a:pt x="1175" y="970"/>
                        <a:pt x="1295" y="970"/>
                      </a:cubicBezTo>
                      <a:cubicBezTo>
                        <a:pt x="1415" y="970"/>
                        <a:pt x="1512" y="873"/>
                        <a:pt x="1512" y="753"/>
                      </a:cubicBezTo>
                      <a:cubicBezTo>
                        <a:pt x="1512" y="709"/>
                        <a:pt x="1499" y="668"/>
                        <a:pt x="1477" y="634"/>
                      </a:cubicBezTo>
                      <a:cubicBezTo>
                        <a:pt x="1712" y="399"/>
                        <a:pt x="1712" y="399"/>
                        <a:pt x="1712" y="399"/>
                      </a:cubicBezTo>
                      <a:cubicBezTo>
                        <a:pt x="1746" y="422"/>
                        <a:pt x="1787" y="435"/>
                        <a:pt x="1831" y="435"/>
                      </a:cubicBezTo>
                      <a:cubicBezTo>
                        <a:pt x="1950" y="435"/>
                        <a:pt x="2048" y="337"/>
                        <a:pt x="2048" y="217"/>
                      </a:cubicBezTo>
                      <a:cubicBezTo>
                        <a:pt x="2048" y="97"/>
                        <a:pt x="1950" y="0"/>
                        <a:pt x="1831" y="0"/>
                      </a:cubicBezTo>
                      <a:close/>
                      <a:moveTo>
                        <a:pt x="217" y="880"/>
                      </a:moveTo>
                      <a:cubicBezTo>
                        <a:pt x="147" y="880"/>
                        <a:pt x="90" y="823"/>
                        <a:pt x="90" y="753"/>
                      </a:cubicBezTo>
                      <a:cubicBezTo>
                        <a:pt x="90" y="682"/>
                        <a:pt x="147" y="625"/>
                        <a:pt x="217" y="625"/>
                      </a:cubicBezTo>
                      <a:cubicBezTo>
                        <a:pt x="288" y="625"/>
                        <a:pt x="345" y="682"/>
                        <a:pt x="345" y="753"/>
                      </a:cubicBezTo>
                      <a:cubicBezTo>
                        <a:pt x="345" y="823"/>
                        <a:pt x="288" y="880"/>
                        <a:pt x="217" y="880"/>
                      </a:cubicBezTo>
                      <a:close/>
                      <a:moveTo>
                        <a:pt x="753" y="345"/>
                      </a:moveTo>
                      <a:cubicBezTo>
                        <a:pt x="683" y="345"/>
                        <a:pt x="626" y="288"/>
                        <a:pt x="626" y="217"/>
                      </a:cubicBezTo>
                      <a:cubicBezTo>
                        <a:pt x="626" y="147"/>
                        <a:pt x="683" y="90"/>
                        <a:pt x="753" y="90"/>
                      </a:cubicBezTo>
                      <a:cubicBezTo>
                        <a:pt x="823" y="90"/>
                        <a:pt x="881" y="147"/>
                        <a:pt x="881" y="217"/>
                      </a:cubicBezTo>
                      <a:cubicBezTo>
                        <a:pt x="881" y="288"/>
                        <a:pt x="823" y="345"/>
                        <a:pt x="753" y="345"/>
                      </a:cubicBezTo>
                      <a:close/>
                      <a:moveTo>
                        <a:pt x="1295" y="880"/>
                      </a:moveTo>
                      <a:cubicBezTo>
                        <a:pt x="1225" y="880"/>
                        <a:pt x="1167" y="823"/>
                        <a:pt x="1167" y="753"/>
                      </a:cubicBezTo>
                      <a:cubicBezTo>
                        <a:pt x="1167" y="682"/>
                        <a:pt x="1225" y="625"/>
                        <a:pt x="1295" y="625"/>
                      </a:cubicBezTo>
                      <a:cubicBezTo>
                        <a:pt x="1365" y="625"/>
                        <a:pt x="1422" y="682"/>
                        <a:pt x="1422" y="753"/>
                      </a:cubicBezTo>
                      <a:cubicBezTo>
                        <a:pt x="1422" y="823"/>
                        <a:pt x="1365" y="880"/>
                        <a:pt x="1295" y="880"/>
                      </a:cubicBezTo>
                      <a:close/>
                      <a:moveTo>
                        <a:pt x="1831" y="345"/>
                      </a:moveTo>
                      <a:cubicBezTo>
                        <a:pt x="1760" y="345"/>
                        <a:pt x="1703" y="288"/>
                        <a:pt x="1703" y="217"/>
                      </a:cubicBezTo>
                      <a:cubicBezTo>
                        <a:pt x="1703" y="147"/>
                        <a:pt x="1760" y="90"/>
                        <a:pt x="1831" y="90"/>
                      </a:cubicBezTo>
                      <a:cubicBezTo>
                        <a:pt x="1901" y="90"/>
                        <a:pt x="1958" y="147"/>
                        <a:pt x="1958" y="217"/>
                      </a:cubicBezTo>
                      <a:cubicBezTo>
                        <a:pt x="1958" y="288"/>
                        <a:pt x="1901" y="345"/>
                        <a:pt x="1831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Freeform 6"/>
                <p:cNvSpPr>
                  <a:spLocks/>
                </p:cNvSpPr>
                <p:nvPr/>
              </p:nvSpPr>
              <p:spPr bwMode="auto">
                <a:xfrm>
                  <a:off x="4752975" y="2598738"/>
                  <a:ext cx="176213" cy="174625"/>
                </a:xfrm>
                <a:custGeom>
                  <a:avLst/>
                  <a:gdLst>
                    <a:gd name="T0" fmla="*/ 172 w 190"/>
                    <a:gd name="T1" fmla="*/ 18 h 186"/>
                    <a:gd name="T2" fmla="*/ 109 w 190"/>
                    <a:gd name="T3" fmla="*/ 18 h 186"/>
                    <a:gd name="T4" fmla="*/ 17 w 190"/>
                    <a:gd name="T5" fmla="*/ 109 h 186"/>
                    <a:gd name="T6" fmla="*/ 17 w 190"/>
                    <a:gd name="T7" fmla="*/ 173 h 186"/>
                    <a:gd name="T8" fmla="*/ 49 w 190"/>
                    <a:gd name="T9" fmla="*/ 186 h 186"/>
                    <a:gd name="T10" fmla="*/ 81 w 190"/>
                    <a:gd name="T11" fmla="*/ 173 h 186"/>
                    <a:gd name="T12" fmla="*/ 172 w 190"/>
                    <a:gd name="T13" fmla="*/ 81 h 186"/>
                    <a:gd name="T14" fmla="*/ 172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2" y="18"/>
                      </a:moveTo>
                      <a:cubicBezTo>
                        <a:pt x="155" y="0"/>
                        <a:pt x="126" y="0"/>
                        <a:pt x="109" y="18"/>
                      </a:cubicBezTo>
                      <a:cubicBezTo>
                        <a:pt x="17" y="109"/>
                        <a:pt x="17" y="109"/>
                        <a:pt x="17" y="109"/>
                      </a:cubicBezTo>
                      <a:cubicBezTo>
                        <a:pt x="0" y="127"/>
                        <a:pt x="0" y="155"/>
                        <a:pt x="17" y="173"/>
                      </a:cubicBezTo>
                      <a:cubicBezTo>
                        <a:pt x="26" y="182"/>
                        <a:pt x="37" y="186"/>
                        <a:pt x="49" y="186"/>
                      </a:cubicBezTo>
                      <a:cubicBezTo>
                        <a:pt x="60" y="186"/>
                        <a:pt x="72" y="182"/>
                        <a:pt x="81" y="173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90" y="64"/>
                        <a:pt x="190" y="35"/>
                        <a:pt x="172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3" name="Freeform 7"/>
                <p:cNvSpPr>
                  <a:spLocks/>
                </p:cNvSpPr>
                <p:nvPr/>
              </p:nvSpPr>
              <p:spPr bwMode="auto">
                <a:xfrm>
                  <a:off x="5486400" y="2330451"/>
                  <a:ext cx="177800" cy="174625"/>
                </a:xfrm>
                <a:custGeom>
                  <a:avLst/>
                  <a:gdLst>
                    <a:gd name="T0" fmla="*/ 173 w 190"/>
                    <a:gd name="T1" fmla="*/ 18 h 186"/>
                    <a:gd name="T2" fmla="*/ 109 w 190"/>
                    <a:gd name="T3" fmla="*/ 18 h 186"/>
                    <a:gd name="T4" fmla="*/ 18 w 190"/>
                    <a:gd name="T5" fmla="*/ 109 h 186"/>
                    <a:gd name="T6" fmla="*/ 18 w 190"/>
                    <a:gd name="T7" fmla="*/ 173 h 186"/>
                    <a:gd name="T8" fmla="*/ 50 w 190"/>
                    <a:gd name="T9" fmla="*/ 186 h 186"/>
                    <a:gd name="T10" fmla="*/ 81 w 190"/>
                    <a:gd name="T11" fmla="*/ 173 h 186"/>
                    <a:gd name="T12" fmla="*/ 173 w 190"/>
                    <a:gd name="T13" fmla="*/ 81 h 186"/>
                    <a:gd name="T14" fmla="*/ 173 w 190"/>
                    <a:gd name="T15" fmla="*/ 18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" h="186">
                      <a:moveTo>
                        <a:pt x="173" y="18"/>
                      </a:moveTo>
                      <a:cubicBezTo>
                        <a:pt x="155" y="0"/>
                        <a:pt x="127" y="0"/>
                        <a:pt x="109" y="18"/>
                      </a:cubicBezTo>
                      <a:cubicBezTo>
                        <a:pt x="18" y="109"/>
                        <a:pt x="18" y="109"/>
                        <a:pt x="18" y="109"/>
                      </a:cubicBezTo>
                      <a:cubicBezTo>
                        <a:pt x="0" y="127"/>
                        <a:pt x="0" y="155"/>
                        <a:pt x="18" y="173"/>
                      </a:cubicBezTo>
                      <a:cubicBezTo>
                        <a:pt x="27" y="182"/>
                        <a:pt x="38" y="186"/>
                        <a:pt x="50" y="186"/>
                      </a:cubicBezTo>
                      <a:cubicBezTo>
                        <a:pt x="61" y="186"/>
                        <a:pt x="73" y="181"/>
                        <a:pt x="81" y="173"/>
                      </a:cubicBezTo>
                      <a:cubicBezTo>
                        <a:pt x="173" y="81"/>
                        <a:pt x="173" y="81"/>
                        <a:pt x="173" y="81"/>
                      </a:cubicBezTo>
                      <a:cubicBezTo>
                        <a:pt x="190" y="64"/>
                        <a:pt x="190" y="35"/>
                        <a:pt x="173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5" name="Group 84"/>
            <p:cNvGrpSpPr/>
            <p:nvPr/>
          </p:nvGrpSpPr>
          <p:grpSpPr>
            <a:xfrm>
              <a:off x="4631186" y="2055751"/>
              <a:ext cx="948674" cy="658384"/>
              <a:chOff x="2081212" y="1108153"/>
              <a:chExt cx="1064394" cy="738694"/>
            </a:xfrm>
          </p:grpSpPr>
          <p:sp>
            <p:nvSpPr>
              <p:cNvPr id="86" name="TextBox 85"/>
              <p:cNvSpPr txBox="1"/>
              <p:nvPr/>
            </p:nvSpPr>
            <p:spPr>
              <a:xfrm>
                <a:off x="2081212" y="1108153"/>
                <a:ext cx="822366" cy="520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bg1"/>
                    </a:solidFill>
                  </a:rPr>
                  <a:t>45%</a:t>
                </a: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081212" y="1600626"/>
                <a:ext cx="1064394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1600" b="1" dirty="0">
                    <a:solidFill>
                      <a:schemeClr val="bg1"/>
                    </a:solidFill>
                  </a:rPr>
                  <a:t>MARKETING</a:t>
                </a:r>
              </a:p>
            </p:txBody>
          </p:sp>
        </p:grpSp>
      </p:grp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graphicFrame>
        <p:nvGraphicFramePr>
          <p:cNvPr id="149" name="Chart 148" descr="This is a chart. "/>
          <p:cNvGraphicFramePr/>
          <p:nvPr>
            <p:extLst>
              <p:ext uri="{D42A27DB-BD31-4B8C-83A1-F6EECF244321}">
                <p14:modId xmlns:p14="http://schemas.microsoft.com/office/powerpoint/2010/main" val="3498961305"/>
              </p:ext>
            </p:extLst>
          </p:nvPr>
        </p:nvGraphicFramePr>
        <p:xfrm>
          <a:off x="6172364" y="2230399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18" name="Rectangle 117" descr="This is a chart. "/>
          <p:cNvSpPr/>
          <p:nvPr/>
        </p:nvSpPr>
        <p:spPr>
          <a:xfrm>
            <a:off x="8381140" y="1883938"/>
            <a:ext cx="3195593" cy="323165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 descr="This is a chart. "/>
          <p:cNvGrpSpPr/>
          <p:nvPr/>
        </p:nvGrpSpPr>
        <p:grpSpPr>
          <a:xfrm>
            <a:off x="583395" y="1883938"/>
            <a:ext cx="3259338" cy="4038852"/>
            <a:chOff x="551523" y="1883938"/>
            <a:chExt cx="3259338" cy="4038852"/>
          </a:xfrm>
        </p:grpSpPr>
        <p:sp>
          <p:nvSpPr>
            <p:cNvPr id="116" name="Rectangle 115"/>
            <p:cNvSpPr/>
            <p:nvPr/>
          </p:nvSpPr>
          <p:spPr>
            <a:xfrm>
              <a:off x="615267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58" name="Chart 57"/>
            <p:cNvGraphicFramePr/>
            <p:nvPr>
              <p:extLst>
                <p:ext uri="{D42A27DB-BD31-4B8C-83A1-F6EECF244321}">
                  <p14:modId xmlns:p14="http://schemas.microsoft.com/office/powerpoint/2010/main" val="3400873298"/>
                </p:ext>
              </p:extLst>
            </p:nvPr>
          </p:nvGraphicFramePr>
          <p:xfrm>
            <a:off x="615267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93" name="TextBox 92"/>
            <p:cNvSpPr txBox="1"/>
            <p:nvPr/>
          </p:nvSpPr>
          <p:spPr>
            <a:xfrm>
              <a:off x="551523" y="5276459"/>
              <a:ext cx="325933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6" name="Rectangle 9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Oval 77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0" name="Group 79" descr="This is an icon of paper money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reeform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2714801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518369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4" name="Group 13" descr="This is a chart. "/>
          <p:cNvGrpSpPr/>
          <p:nvPr/>
        </p:nvGrpSpPr>
        <p:grpSpPr>
          <a:xfrm>
            <a:off x="4500783" y="1883938"/>
            <a:ext cx="3214205" cy="4038852"/>
            <a:chOff x="4498204" y="1883938"/>
            <a:chExt cx="3214205" cy="4038852"/>
          </a:xfrm>
        </p:grpSpPr>
        <p:sp>
          <p:nvSpPr>
            <p:cNvPr id="117" name="Rectangle 116"/>
            <p:cNvSpPr/>
            <p:nvPr/>
          </p:nvSpPr>
          <p:spPr>
            <a:xfrm>
              <a:off x="4498204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76" name="Chart 75"/>
            <p:cNvGraphicFramePr/>
            <p:nvPr>
              <p:extLst>
                <p:ext uri="{D42A27DB-BD31-4B8C-83A1-F6EECF244321}">
                  <p14:modId xmlns:p14="http://schemas.microsoft.com/office/powerpoint/2010/main" val="1654741863"/>
                </p:ext>
              </p:extLst>
            </p:nvPr>
          </p:nvGraphicFramePr>
          <p:xfrm>
            <a:off x="4580562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4" name="TextBox 93"/>
            <p:cNvSpPr txBox="1"/>
            <p:nvPr/>
          </p:nvSpPr>
          <p:spPr>
            <a:xfrm>
              <a:off x="4527666" y="5276459"/>
              <a:ext cx="314635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7" name="Rectangle 96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498204" y="969860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Freeform 18" descr="This is an icon of a human being. "/>
          <p:cNvSpPr>
            <a:spLocks noEditPoints="1"/>
          </p:cNvSpPr>
          <p:nvPr/>
        </p:nvSpPr>
        <p:spPr bwMode="auto">
          <a:xfrm>
            <a:off x="4749270" y="1182277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9" name="TextBox 108"/>
          <p:cNvSpPr txBox="1"/>
          <p:nvPr/>
        </p:nvSpPr>
        <p:spPr>
          <a:xfrm>
            <a:off x="6581930" y="1100092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60%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385498" y="1129220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06" name="Group 105" descr="This is a chart. "/>
          <p:cNvGrpSpPr/>
          <p:nvPr/>
        </p:nvGrpSpPr>
        <p:grpSpPr>
          <a:xfrm>
            <a:off x="8437050" y="1986633"/>
            <a:ext cx="3131847" cy="3936157"/>
            <a:chOff x="8598198" y="1937312"/>
            <a:chExt cx="3309256" cy="4159129"/>
          </a:xfrm>
        </p:grpSpPr>
        <p:graphicFrame>
          <p:nvGraphicFramePr>
            <p:cNvPr id="77" name="Chart 76"/>
            <p:cNvGraphicFramePr/>
            <p:nvPr>
              <p:extLst>
                <p:ext uri="{D42A27DB-BD31-4B8C-83A1-F6EECF244321}">
                  <p14:modId xmlns:p14="http://schemas.microsoft.com/office/powerpoint/2010/main" val="606657106"/>
                </p:ext>
              </p:extLst>
            </p:nvPr>
          </p:nvGraphicFramePr>
          <p:xfrm>
            <a:off x="8598198" y="1937312"/>
            <a:ext cx="3309256" cy="32878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5" name="TextBox 94"/>
            <p:cNvSpPr txBox="1"/>
            <p:nvPr/>
          </p:nvSpPr>
          <p:spPr>
            <a:xfrm>
              <a:off x="8645023" y="5413497"/>
              <a:ext cx="3215609" cy="6829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8" name="Rectangle 97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 descr="This is an icon of a chart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0466189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73%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9269757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5387665" y="903690"/>
            <a:ext cx="14166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EMPLOYEMENTS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293929" y="903690"/>
            <a:ext cx="170078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TIME MANAGEMENT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9220529" y="903690"/>
            <a:ext cx="165429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TEAM CONNECTION</a:t>
            </a:r>
          </a:p>
        </p:txBody>
      </p:sp>
      <p:sp>
        <p:nvSpPr>
          <p:cNvPr id="138" name="Rectangle 137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014510" y="2534138"/>
            <a:ext cx="2162981" cy="3472192"/>
          </a:xfrm>
          <a:prstGeom prst="rect">
            <a:avLst/>
          </a:prstGeom>
          <a:gradFill flip="none" rotWithShape="1">
            <a:gsLst>
              <a:gs pos="100000">
                <a:srgbClr val="98A3AD">
                  <a:alpha val="0"/>
                </a:srgbClr>
              </a:gs>
              <a:gs pos="0">
                <a:srgbClr val="98A3AD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4255846" y="1257300"/>
            <a:ext cx="3680308" cy="2453538"/>
            <a:chOff x="4064749" y="1192972"/>
            <a:chExt cx="4062503" cy="2708336"/>
          </a:xfrm>
        </p:grpSpPr>
        <p:grpSp>
          <p:nvGrpSpPr>
            <p:cNvPr id="2" name="Group 1"/>
            <p:cNvGrpSpPr/>
            <p:nvPr/>
          </p:nvGrpSpPr>
          <p:grpSpPr>
            <a:xfrm>
              <a:off x="4064749" y="1192972"/>
              <a:ext cx="4062503" cy="2708336"/>
              <a:chOff x="4064749" y="1192972"/>
              <a:chExt cx="4062503" cy="2708336"/>
            </a:xfrm>
          </p:grpSpPr>
          <p:graphicFrame>
            <p:nvGraphicFramePr>
              <p:cNvPr id="114" name="Chart 113"/>
              <p:cNvGraphicFramePr/>
              <p:nvPr>
                <p:extLst>
                  <p:ext uri="{D42A27DB-BD31-4B8C-83A1-F6EECF244321}">
                    <p14:modId xmlns:p14="http://schemas.microsoft.com/office/powerpoint/2010/main" val="3921070937"/>
                  </p:ext>
                </p:extLst>
              </p:nvPr>
            </p:nvGraphicFramePr>
            <p:xfrm>
              <a:off x="4064749" y="1192972"/>
              <a:ext cx="4062503" cy="270833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61" name="Oval 60"/>
              <p:cNvSpPr/>
              <p:nvPr/>
            </p:nvSpPr>
            <p:spPr>
              <a:xfrm>
                <a:off x="5302166" y="1753306"/>
                <a:ext cx="1587668" cy="15876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9" name="Freeform 5"/>
            <p:cNvSpPr>
              <a:spLocks noEditPoints="1"/>
            </p:cNvSpPr>
            <p:nvPr/>
          </p:nvSpPr>
          <p:spPr bwMode="auto">
            <a:xfrm>
              <a:off x="5708499" y="2119338"/>
              <a:ext cx="775002" cy="855603"/>
            </a:xfrm>
            <a:custGeom>
              <a:avLst/>
              <a:gdLst>
                <a:gd name="T0" fmla="*/ 1440 w 1800"/>
                <a:gd name="T1" fmla="*/ 544 h 2048"/>
                <a:gd name="T2" fmla="*/ 360 w 1800"/>
                <a:gd name="T3" fmla="*/ 544 h 2048"/>
                <a:gd name="T4" fmla="*/ 0 w 1800"/>
                <a:gd name="T5" fmla="*/ 1868 h 2048"/>
                <a:gd name="T6" fmla="*/ 1620 w 1800"/>
                <a:gd name="T7" fmla="*/ 2048 h 2048"/>
                <a:gd name="T8" fmla="*/ 1176 w 1800"/>
                <a:gd name="T9" fmla="*/ 1011 h 2048"/>
                <a:gd name="T10" fmla="*/ 900 w 1800"/>
                <a:gd name="T11" fmla="*/ 120 h 2048"/>
                <a:gd name="T12" fmla="*/ 900 w 1800"/>
                <a:gd name="T13" fmla="*/ 968 h 2048"/>
                <a:gd name="T14" fmla="*/ 1012 w 1800"/>
                <a:gd name="T15" fmla="*/ 1096 h 2048"/>
                <a:gd name="T16" fmla="*/ 788 w 1800"/>
                <a:gd name="T17" fmla="*/ 1096 h 2048"/>
                <a:gd name="T18" fmla="*/ 1012 w 1800"/>
                <a:gd name="T19" fmla="*/ 1096 h 2048"/>
                <a:gd name="T20" fmla="*/ 180 w 1800"/>
                <a:gd name="T21" fmla="*/ 1928 h 2048"/>
                <a:gd name="T22" fmla="*/ 419 w 1800"/>
                <a:gd name="T23" fmla="*/ 1254 h 2048"/>
                <a:gd name="T24" fmla="*/ 702 w 1800"/>
                <a:gd name="T25" fmla="*/ 1550 h 2048"/>
                <a:gd name="T26" fmla="*/ 778 w 1800"/>
                <a:gd name="T27" fmla="*/ 1637 h 2048"/>
                <a:gd name="T28" fmla="*/ 698 w 1800"/>
                <a:gd name="T29" fmla="*/ 1385 h 2048"/>
                <a:gd name="T30" fmla="*/ 669 w 1800"/>
                <a:gd name="T31" fmla="*/ 1414 h 2048"/>
                <a:gd name="T32" fmla="*/ 645 w 1800"/>
                <a:gd name="T33" fmla="*/ 1131 h 2048"/>
                <a:gd name="T34" fmla="*/ 698 w 1800"/>
                <a:gd name="T35" fmla="*/ 1385 h 2048"/>
                <a:gd name="T36" fmla="*/ 899 w 1800"/>
                <a:gd name="T37" fmla="*/ 1638 h 2048"/>
                <a:gd name="T38" fmla="*/ 901 w 1800"/>
                <a:gd name="T39" fmla="*/ 1638 h 2048"/>
                <a:gd name="T40" fmla="*/ 851 w 1800"/>
                <a:gd name="T41" fmla="*/ 1928 h 2048"/>
                <a:gd name="T42" fmla="*/ 900 w 1800"/>
                <a:gd name="T43" fmla="*/ 1628 h 2048"/>
                <a:gd name="T44" fmla="*/ 813 w 1800"/>
                <a:gd name="T45" fmla="*/ 1440 h 2048"/>
                <a:gd name="T46" fmla="*/ 987 w 1800"/>
                <a:gd name="T47" fmla="*/ 1440 h 2048"/>
                <a:gd name="T48" fmla="*/ 1155 w 1800"/>
                <a:gd name="T49" fmla="*/ 1131 h 2048"/>
                <a:gd name="T50" fmla="*/ 1134 w 1800"/>
                <a:gd name="T51" fmla="*/ 1417 h 2048"/>
                <a:gd name="T52" fmla="*/ 1102 w 1800"/>
                <a:gd name="T53" fmla="*/ 1385 h 2048"/>
                <a:gd name="T54" fmla="*/ 1155 w 1800"/>
                <a:gd name="T55" fmla="*/ 1131 h 2048"/>
                <a:gd name="T56" fmla="*/ 1071 w 1800"/>
                <a:gd name="T57" fmla="*/ 1928 h 2048"/>
                <a:gd name="T58" fmla="*/ 1076 w 1800"/>
                <a:gd name="T59" fmla="*/ 1529 h 2048"/>
                <a:gd name="T60" fmla="*/ 1188 w 1800"/>
                <a:gd name="T61" fmla="*/ 1544 h 2048"/>
                <a:gd name="T62" fmla="*/ 1680 w 1800"/>
                <a:gd name="T63" fmla="*/ 186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00" h="2048">
                  <a:moveTo>
                    <a:pt x="1176" y="1011"/>
                  </a:moveTo>
                  <a:cubicBezTo>
                    <a:pt x="1334" y="916"/>
                    <a:pt x="1440" y="742"/>
                    <a:pt x="1440" y="544"/>
                  </a:cubicBezTo>
                  <a:cubicBezTo>
                    <a:pt x="1440" y="244"/>
                    <a:pt x="1198" y="0"/>
                    <a:pt x="900" y="0"/>
                  </a:cubicBezTo>
                  <a:cubicBezTo>
                    <a:pt x="602" y="0"/>
                    <a:pt x="360" y="244"/>
                    <a:pt x="360" y="544"/>
                  </a:cubicBezTo>
                  <a:cubicBezTo>
                    <a:pt x="360" y="742"/>
                    <a:pt x="466" y="916"/>
                    <a:pt x="624" y="1011"/>
                  </a:cubicBezTo>
                  <a:cubicBezTo>
                    <a:pt x="269" y="1125"/>
                    <a:pt x="0" y="1460"/>
                    <a:pt x="0" y="1868"/>
                  </a:cubicBezTo>
                  <a:cubicBezTo>
                    <a:pt x="0" y="1967"/>
                    <a:pt x="81" y="2048"/>
                    <a:pt x="180" y="2048"/>
                  </a:cubicBezTo>
                  <a:cubicBezTo>
                    <a:pt x="197" y="2048"/>
                    <a:pt x="1577" y="2048"/>
                    <a:pt x="1620" y="2048"/>
                  </a:cubicBezTo>
                  <a:cubicBezTo>
                    <a:pt x="1719" y="2048"/>
                    <a:pt x="1800" y="1967"/>
                    <a:pt x="1800" y="1868"/>
                  </a:cubicBezTo>
                  <a:cubicBezTo>
                    <a:pt x="1800" y="1460"/>
                    <a:pt x="1531" y="1125"/>
                    <a:pt x="1176" y="1011"/>
                  </a:cubicBezTo>
                  <a:close/>
                  <a:moveTo>
                    <a:pt x="480" y="544"/>
                  </a:moveTo>
                  <a:cubicBezTo>
                    <a:pt x="480" y="310"/>
                    <a:pt x="668" y="120"/>
                    <a:pt x="900" y="120"/>
                  </a:cubicBezTo>
                  <a:cubicBezTo>
                    <a:pt x="1132" y="120"/>
                    <a:pt x="1320" y="310"/>
                    <a:pt x="1320" y="544"/>
                  </a:cubicBezTo>
                  <a:cubicBezTo>
                    <a:pt x="1320" y="778"/>
                    <a:pt x="1132" y="968"/>
                    <a:pt x="900" y="968"/>
                  </a:cubicBezTo>
                  <a:cubicBezTo>
                    <a:pt x="668" y="968"/>
                    <a:pt x="480" y="778"/>
                    <a:pt x="480" y="544"/>
                  </a:cubicBezTo>
                  <a:close/>
                  <a:moveTo>
                    <a:pt x="1012" y="1096"/>
                  </a:moveTo>
                  <a:cubicBezTo>
                    <a:pt x="900" y="1190"/>
                    <a:pt x="900" y="1190"/>
                    <a:pt x="900" y="1190"/>
                  </a:cubicBezTo>
                  <a:cubicBezTo>
                    <a:pt x="788" y="1096"/>
                    <a:pt x="788" y="1096"/>
                    <a:pt x="788" y="1096"/>
                  </a:cubicBezTo>
                  <a:cubicBezTo>
                    <a:pt x="824" y="1091"/>
                    <a:pt x="862" y="1088"/>
                    <a:pt x="900" y="1088"/>
                  </a:cubicBezTo>
                  <a:cubicBezTo>
                    <a:pt x="938" y="1088"/>
                    <a:pt x="976" y="1091"/>
                    <a:pt x="1012" y="1096"/>
                  </a:cubicBezTo>
                  <a:close/>
                  <a:moveTo>
                    <a:pt x="729" y="1928"/>
                  </a:moveTo>
                  <a:cubicBezTo>
                    <a:pt x="180" y="1928"/>
                    <a:pt x="180" y="1928"/>
                    <a:pt x="180" y="1928"/>
                  </a:cubicBezTo>
                  <a:cubicBezTo>
                    <a:pt x="147" y="1928"/>
                    <a:pt x="120" y="1901"/>
                    <a:pt x="120" y="1868"/>
                  </a:cubicBezTo>
                  <a:cubicBezTo>
                    <a:pt x="120" y="1619"/>
                    <a:pt x="237" y="1397"/>
                    <a:pt x="419" y="1254"/>
                  </a:cubicBezTo>
                  <a:cubicBezTo>
                    <a:pt x="610" y="1541"/>
                    <a:pt x="610" y="1541"/>
                    <a:pt x="610" y="1541"/>
                  </a:cubicBezTo>
                  <a:cubicBezTo>
                    <a:pt x="631" y="1573"/>
                    <a:pt x="676" y="1577"/>
                    <a:pt x="702" y="1550"/>
                  </a:cubicBezTo>
                  <a:cubicBezTo>
                    <a:pt x="724" y="1529"/>
                    <a:pt x="724" y="1529"/>
                    <a:pt x="724" y="1529"/>
                  </a:cubicBezTo>
                  <a:cubicBezTo>
                    <a:pt x="778" y="1637"/>
                    <a:pt x="778" y="1637"/>
                    <a:pt x="778" y="1637"/>
                  </a:cubicBezTo>
                  <a:lnTo>
                    <a:pt x="729" y="1928"/>
                  </a:lnTo>
                  <a:close/>
                  <a:moveTo>
                    <a:pt x="698" y="1385"/>
                  </a:moveTo>
                  <a:cubicBezTo>
                    <a:pt x="698" y="1385"/>
                    <a:pt x="698" y="1385"/>
                    <a:pt x="698" y="1385"/>
                  </a:cubicBezTo>
                  <a:cubicBezTo>
                    <a:pt x="669" y="1414"/>
                    <a:pt x="669" y="1414"/>
                    <a:pt x="669" y="1414"/>
                  </a:cubicBezTo>
                  <a:cubicBezTo>
                    <a:pt x="519" y="1188"/>
                    <a:pt x="519" y="1188"/>
                    <a:pt x="519" y="1188"/>
                  </a:cubicBezTo>
                  <a:cubicBezTo>
                    <a:pt x="559" y="1165"/>
                    <a:pt x="601" y="1146"/>
                    <a:pt x="645" y="1131"/>
                  </a:cubicBezTo>
                  <a:cubicBezTo>
                    <a:pt x="650" y="1138"/>
                    <a:pt x="640" y="1129"/>
                    <a:pt x="811" y="1272"/>
                  </a:cubicBezTo>
                  <a:lnTo>
                    <a:pt x="698" y="1385"/>
                  </a:lnTo>
                  <a:close/>
                  <a:moveTo>
                    <a:pt x="851" y="1928"/>
                  </a:moveTo>
                  <a:cubicBezTo>
                    <a:pt x="899" y="1638"/>
                    <a:pt x="899" y="1638"/>
                    <a:pt x="899" y="1638"/>
                  </a:cubicBezTo>
                  <a:cubicBezTo>
                    <a:pt x="900" y="1635"/>
                    <a:pt x="900" y="1631"/>
                    <a:pt x="900" y="1628"/>
                  </a:cubicBezTo>
                  <a:cubicBezTo>
                    <a:pt x="900" y="1631"/>
                    <a:pt x="900" y="1635"/>
                    <a:pt x="901" y="1638"/>
                  </a:cubicBezTo>
                  <a:cubicBezTo>
                    <a:pt x="949" y="1928"/>
                    <a:pt x="949" y="1928"/>
                    <a:pt x="949" y="1928"/>
                  </a:cubicBezTo>
                  <a:lnTo>
                    <a:pt x="851" y="1928"/>
                  </a:lnTo>
                  <a:close/>
                  <a:moveTo>
                    <a:pt x="906" y="1601"/>
                  </a:moveTo>
                  <a:cubicBezTo>
                    <a:pt x="902" y="1610"/>
                    <a:pt x="900" y="1619"/>
                    <a:pt x="900" y="1628"/>
                  </a:cubicBezTo>
                  <a:cubicBezTo>
                    <a:pt x="900" y="1619"/>
                    <a:pt x="898" y="1610"/>
                    <a:pt x="894" y="1601"/>
                  </a:cubicBezTo>
                  <a:cubicBezTo>
                    <a:pt x="813" y="1440"/>
                    <a:pt x="813" y="1440"/>
                    <a:pt x="813" y="1440"/>
                  </a:cubicBezTo>
                  <a:cubicBezTo>
                    <a:pt x="900" y="1353"/>
                    <a:pt x="900" y="1353"/>
                    <a:pt x="900" y="1353"/>
                  </a:cubicBezTo>
                  <a:cubicBezTo>
                    <a:pt x="987" y="1440"/>
                    <a:pt x="987" y="1440"/>
                    <a:pt x="987" y="1440"/>
                  </a:cubicBezTo>
                  <a:lnTo>
                    <a:pt x="906" y="1601"/>
                  </a:lnTo>
                  <a:close/>
                  <a:moveTo>
                    <a:pt x="1155" y="1131"/>
                  </a:moveTo>
                  <a:cubicBezTo>
                    <a:pt x="1205" y="1148"/>
                    <a:pt x="1253" y="1171"/>
                    <a:pt x="1298" y="1197"/>
                  </a:cubicBezTo>
                  <a:cubicBezTo>
                    <a:pt x="1134" y="1417"/>
                    <a:pt x="1134" y="1417"/>
                    <a:pt x="1134" y="1417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989" y="1272"/>
                    <a:pt x="989" y="1272"/>
                    <a:pt x="989" y="1272"/>
                  </a:cubicBezTo>
                  <a:cubicBezTo>
                    <a:pt x="1161" y="1128"/>
                    <a:pt x="1150" y="1138"/>
                    <a:pt x="1155" y="1131"/>
                  </a:cubicBezTo>
                  <a:close/>
                  <a:moveTo>
                    <a:pt x="1620" y="1928"/>
                  </a:moveTo>
                  <a:cubicBezTo>
                    <a:pt x="1071" y="1928"/>
                    <a:pt x="1071" y="1928"/>
                    <a:pt x="1071" y="1928"/>
                  </a:cubicBezTo>
                  <a:cubicBezTo>
                    <a:pt x="1022" y="1637"/>
                    <a:pt x="1022" y="1637"/>
                    <a:pt x="1022" y="1637"/>
                  </a:cubicBezTo>
                  <a:cubicBezTo>
                    <a:pt x="1076" y="1529"/>
                    <a:pt x="1076" y="1529"/>
                    <a:pt x="1076" y="1529"/>
                  </a:cubicBezTo>
                  <a:cubicBezTo>
                    <a:pt x="1098" y="1550"/>
                    <a:pt x="1098" y="1550"/>
                    <a:pt x="1098" y="1550"/>
                  </a:cubicBezTo>
                  <a:cubicBezTo>
                    <a:pt x="1123" y="1576"/>
                    <a:pt x="1166" y="1573"/>
                    <a:pt x="1188" y="1544"/>
                  </a:cubicBezTo>
                  <a:cubicBezTo>
                    <a:pt x="1396" y="1267"/>
                    <a:pt x="1396" y="1267"/>
                    <a:pt x="1396" y="1267"/>
                  </a:cubicBezTo>
                  <a:cubicBezTo>
                    <a:pt x="1569" y="1410"/>
                    <a:pt x="1680" y="1626"/>
                    <a:pt x="1680" y="1868"/>
                  </a:cubicBezTo>
                  <a:cubicBezTo>
                    <a:pt x="1680" y="1901"/>
                    <a:pt x="1653" y="1928"/>
                    <a:pt x="1620" y="1928"/>
                  </a:cubicBezTo>
                  <a:close/>
                </a:path>
              </a:pathLst>
            </a:custGeom>
            <a:solidFill>
              <a:srgbClr val="98A3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5018682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655259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98A3AD"/>
                </a:solidFill>
              </a:rPr>
              <a:t>60%</a:t>
            </a:r>
          </a:p>
        </p:txBody>
      </p:sp>
      <p:sp>
        <p:nvSpPr>
          <p:cNvPr id="141" name="Rectangle 14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057712" y="2543209"/>
            <a:ext cx="2173221" cy="3471990"/>
          </a:xfrm>
          <a:prstGeom prst="rect">
            <a:avLst/>
          </a:prstGeom>
          <a:gradFill flip="none" rotWithShape="1">
            <a:gsLst>
              <a:gs pos="100000">
                <a:srgbClr val="30353F">
                  <a:alpha val="0"/>
                </a:srgbClr>
              </a:gs>
              <a:gs pos="0">
                <a:srgbClr val="30353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304169" y="1258770"/>
            <a:ext cx="3680307" cy="2453539"/>
            <a:chOff x="-20046" y="1192971"/>
            <a:chExt cx="4062503" cy="2708336"/>
          </a:xfrm>
        </p:grpSpPr>
        <p:sp>
          <p:nvSpPr>
            <p:cNvPr id="142" name="Oval 141"/>
            <p:cNvSpPr/>
            <p:nvPr/>
          </p:nvSpPr>
          <p:spPr>
            <a:xfrm>
              <a:off x="1217371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-20046" y="1192971"/>
              <a:ext cx="4062503" cy="2708336"/>
              <a:chOff x="825276" y="1527237"/>
              <a:chExt cx="3419288" cy="2279526"/>
            </a:xfrm>
          </p:grpSpPr>
          <p:graphicFrame>
            <p:nvGraphicFramePr>
              <p:cNvPr id="46" name="Chart 45"/>
              <p:cNvGraphicFramePr/>
              <p:nvPr>
                <p:extLst>
                  <p:ext uri="{D42A27DB-BD31-4B8C-83A1-F6EECF244321}">
                    <p14:modId xmlns:p14="http://schemas.microsoft.com/office/powerpoint/2010/main" val="1540568077"/>
                  </p:ext>
                </p:extLst>
              </p:nvPr>
            </p:nvGraphicFramePr>
            <p:xfrm>
              <a:off x="825276" y="1527237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grpSp>
            <p:nvGrpSpPr>
              <p:cNvPr id="95" name="Group 94"/>
              <p:cNvGrpSpPr/>
              <p:nvPr/>
            </p:nvGrpSpPr>
            <p:grpSpPr>
              <a:xfrm>
                <a:off x="2163942" y="2306932"/>
                <a:ext cx="741957" cy="720135"/>
                <a:chOff x="1389063" y="3748088"/>
                <a:chExt cx="336550" cy="336550"/>
              </a:xfrm>
              <a:solidFill>
                <a:srgbClr val="30353F"/>
              </a:solidFill>
            </p:grpSpPr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>
                  <a:off x="1547813" y="3787776"/>
                  <a:ext cx="58738" cy="60325"/>
                </a:xfrm>
                <a:custGeom>
                  <a:avLst/>
                  <a:gdLst>
                    <a:gd name="T0" fmla="*/ 300 w 360"/>
                    <a:gd name="T1" fmla="*/ 244 h 364"/>
                    <a:gd name="T2" fmla="*/ 120 w 360"/>
                    <a:gd name="T3" fmla="*/ 244 h 364"/>
                    <a:gd name="T4" fmla="*/ 120 w 360"/>
                    <a:gd name="T5" fmla="*/ 60 h 364"/>
                    <a:gd name="T6" fmla="*/ 60 w 360"/>
                    <a:gd name="T7" fmla="*/ 0 h 364"/>
                    <a:gd name="T8" fmla="*/ 0 w 360"/>
                    <a:gd name="T9" fmla="*/ 60 h 364"/>
                    <a:gd name="T10" fmla="*/ 0 w 360"/>
                    <a:gd name="T11" fmla="*/ 304 h 364"/>
                    <a:gd name="T12" fmla="*/ 60 w 360"/>
                    <a:gd name="T13" fmla="*/ 364 h 364"/>
                    <a:gd name="T14" fmla="*/ 300 w 360"/>
                    <a:gd name="T15" fmla="*/ 364 h 364"/>
                    <a:gd name="T16" fmla="*/ 360 w 360"/>
                    <a:gd name="T17" fmla="*/ 304 h 364"/>
                    <a:gd name="T18" fmla="*/ 300 w 360"/>
                    <a:gd name="T19" fmla="*/ 244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4">
                      <a:moveTo>
                        <a:pt x="300" y="244"/>
                      </a:moveTo>
                      <a:cubicBezTo>
                        <a:pt x="120" y="244"/>
                        <a:pt x="120" y="244"/>
                        <a:pt x="120" y="244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4"/>
                        <a:pt x="0" y="304"/>
                        <a:pt x="0" y="304"/>
                      </a:cubicBezTo>
                      <a:cubicBezTo>
                        <a:pt x="0" y="337"/>
                        <a:pt x="27" y="364"/>
                        <a:pt x="60" y="364"/>
                      </a:cubicBezTo>
                      <a:cubicBezTo>
                        <a:pt x="300" y="364"/>
                        <a:pt x="300" y="364"/>
                        <a:pt x="300" y="364"/>
                      </a:cubicBezTo>
                      <a:cubicBezTo>
                        <a:pt x="333" y="364"/>
                        <a:pt x="360" y="337"/>
                        <a:pt x="360" y="304"/>
                      </a:cubicBezTo>
                      <a:cubicBezTo>
                        <a:pt x="360" y="271"/>
                        <a:pt x="333" y="244"/>
                        <a:pt x="300" y="2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Freeform 6"/>
                <p:cNvSpPr>
                  <a:spLocks noEditPoints="1"/>
                </p:cNvSpPr>
                <p:nvPr/>
              </p:nvSpPr>
              <p:spPr bwMode="auto">
                <a:xfrm>
                  <a:off x="1389063" y="3748088"/>
                  <a:ext cx="336550" cy="336550"/>
                </a:xfrm>
                <a:custGeom>
                  <a:avLst/>
                  <a:gdLst>
                    <a:gd name="T0" fmla="*/ 1808 w 2048"/>
                    <a:gd name="T1" fmla="*/ 1454 h 2048"/>
                    <a:gd name="T2" fmla="*/ 1808 w 2048"/>
                    <a:gd name="T3" fmla="*/ 1388 h 2048"/>
                    <a:gd name="T4" fmla="*/ 1628 w 2048"/>
                    <a:gd name="T5" fmla="*/ 1208 h 2048"/>
                    <a:gd name="T6" fmla="*/ 1084 w 2048"/>
                    <a:gd name="T7" fmla="*/ 1208 h 2048"/>
                    <a:gd name="T8" fmla="*/ 1084 w 2048"/>
                    <a:gd name="T9" fmla="*/ 1085 h 2048"/>
                    <a:gd name="T10" fmla="*/ 1564 w 2048"/>
                    <a:gd name="T11" fmla="*/ 544 h 2048"/>
                    <a:gd name="T12" fmla="*/ 1024 w 2048"/>
                    <a:gd name="T13" fmla="*/ 0 h 2048"/>
                    <a:gd name="T14" fmla="*/ 484 w 2048"/>
                    <a:gd name="T15" fmla="*/ 544 h 2048"/>
                    <a:gd name="T16" fmla="*/ 964 w 2048"/>
                    <a:gd name="T17" fmla="*/ 1085 h 2048"/>
                    <a:gd name="T18" fmla="*/ 964 w 2048"/>
                    <a:gd name="T19" fmla="*/ 1208 h 2048"/>
                    <a:gd name="T20" fmla="*/ 420 w 2048"/>
                    <a:gd name="T21" fmla="*/ 1208 h 2048"/>
                    <a:gd name="T22" fmla="*/ 240 w 2048"/>
                    <a:gd name="T23" fmla="*/ 1388 h 2048"/>
                    <a:gd name="T24" fmla="*/ 240 w 2048"/>
                    <a:gd name="T25" fmla="*/ 1454 h 2048"/>
                    <a:gd name="T26" fmla="*/ 0 w 2048"/>
                    <a:gd name="T27" fmla="*/ 1748 h 2048"/>
                    <a:gd name="T28" fmla="*/ 300 w 2048"/>
                    <a:gd name="T29" fmla="*/ 2048 h 2048"/>
                    <a:gd name="T30" fmla="*/ 600 w 2048"/>
                    <a:gd name="T31" fmla="*/ 1748 h 2048"/>
                    <a:gd name="T32" fmla="*/ 360 w 2048"/>
                    <a:gd name="T33" fmla="*/ 1454 h 2048"/>
                    <a:gd name="T34" fmla="*/ 360 w 2048"/>
                    <a:gd name="T35" fmla="*/ 1388 h 2048"/>
                    <a:gd name="T36" fmla="*/ 420 w 2048"/>
                    <a:gd name="T37" fmla="*/ 1328 h 2048"/>
                    <a:gd name="T38" fmla="*/ 964 w 2048"/>
                    <a:gd name="T39" fmla="*/ 1328 h 2048"/>
                    <a:gd name="T40" fmla="*/ 964 w 2048"/>
                    <a:gd name="T41" fmla="*/ 1454 h 2048"/>
                    <a:gd name="T42" fmla="*/ 724 w 2048"/>
                    <a:gd name="T43" fmla="*/ 1748 h 2048"/>
                    <a:gd name="T44" fmla="*/ 1024 w 2048"/>
                    <a:gd name="T45" fmla="*/ 2048 h 2048"/>
                    <a:gd name="T46" fmla="*/ 1324 w 2048"/>
                    <a:gd name="T47" fmla="*/ 1748 h 2048"/>
                    <a:gd name="T48" fmla="*/ 1084 w 2048"/>
                    <a:gd name="T49" fmla="*/ 1454 h 2048"/>
                    <a:gd name="T50" fmla="*/ 1084 w 2048"/>
                    <a:gd name="T51" fmla="*/ 1328 h 2048"/>
                    <a:gd name="T52" fmla="*/ 1628 w 2048"/>
                    <a:gd name="T53" fmla="*/ 1328 h 2048"/>
                    <a:gd name="T54" fmla="*/ 1688 w 2048"/>
                    <a:gd name="T55" fmla="*/ 1388 h 2048"/>
                    <a:gd name="T56" fmla="*/ 1688 w 2048"/>
                    <a:gd name="T57" fmla="*/ 1454 h 2048"/>
                    <a:gd name="T58" fmla="*/ 1448 w 2048"/>
                    <a:gd name="T59" fmla="*/ 1748 h 2048"/>
                    <a:gd name="T60" fmla="*/ 1748 w 2048"/>
                    <a:gd name="T61" fmla="*/ 2048 h 2048"/>
                    <a:gd name="T62" fmla="*/ 2048 w 2048"/>
                    <a:gd name="T63" fmla="*/ 1748 h 2048"/>
                    <a:gd name="T64" fmla="*/ 1808 w 2048"/>
                    <a:gd name="T65" fmla="*/ 1454 h 2048"/>
                    <a:gd name="T66" fmla="*/ 480 w 2048"/>
                    <a:gd name="T67" fmla="*/ 1748 h 2048"/>
                    <a:gd name="T68" fmla="*/ 300 w 2048"/>
                    <a:gd name="T69" fmla="*/ 1928 h 2048"/>
                    <a:gd name="T70" fmla="*/ 120 w 2048"/>
                    <a:gd name="T71" fmla="*/ 1748 h 2048"/>
                    <a:gd name="T72" fmla="*/ 300 w 2048"/>
                    <a:gd name="T73" fmla="*/ 1568 h 2048"/>
                    <a:gd name="T74" fmla="*/ 480 w 2048"/>
                    <a:gd name="T75" fmla="*/ 1748 h 2048"/>
                    <a:gd name="T76" fmla="*/ 1204 w 2048"/>
                    <a:gd name="T77" fmla="*/ 1748 h 2048"/>
                    <a:gd name="T78" fmla="*/ 1024 w 2048"/>
                    <a:gd name="T79" fmla="*/ 1928 h 2048"/>
                    <a:gd name="T80" fmla="*/ 844 w 2048"/>
                    <a:gd name="T81" fmla="*/ 1748 h 2048"/>
                    <a:gd name="T82" fmla="*/ 1024 w 2048"/>
                    <a:gd name="T83" fmla="*/ 1568 h 2048"/>
                    <a:gd name="T84" fmla="*/ 1204 w 2048"/>
                    <a:gd name="T85" fmla="*/ 1748 h 2048"/>
                    <a:gd name="T86" fmla="*/ 1024 w 2048"/>
                    <a:gd name="T87" fmla="*/ 968 h 2048"/>
                    <a:gd name="T88" fmla="*/ 604 w 2048"/>
                    <a:gd name="T89" fmla="*/ 544 h 2048"/>
                    <a:gd name="T90" fmla="*/ 1024 w 2048"/>
                    <a:gd name="T91" fmla="*/ 120 h 2048"/>
                    <a:gd name="T92" fmla="*/ 1444 w 2048"/>
                    <a:gd name="T93" fmla="*/ 544 h 2048"/>
                    <a:gd name="T94" fmla="*/ 1024 w 2048"/>
                    <a:gd name="T95" fmla="*/ 968 h 2048"/>
                    <a:gd name="T96" fmla="*/ 1748 w 2048"/>
                    <a:gd name="T97" fmla="*/ 1928 h 2048"/>
                    <a:gd name="T98" fmla="*/ 1568 w 2048"/>
                    <a:gd name="T99" fmla="*/ 1748 h 2048"/>
                    <a:gd name="T100" fmla="*/ 1748 w 2048"/>
                    <a:gd name="T101" fmla="*/ 1568 h 2048"/>
                    <a:gd name="T102" fmla="*/ 1928 w 2048"/>
                    <a:gd name="T103" fmla="*/ 1748 h 2048"/>
                    <a:gd name="T104" fmla="*/ 1748 w 2048"/>
                    <a:gd name="T105" fmla="*/ 1928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48" h="2048">
                      <a:moveTo>
                        <a:pt x="1808" y="1454"/>
                      </a:moveTo>
                      <a:cubicBezTo>
                        <a:pt x="1808" y="1388"/>
                        <a:pt x="1808" y="1388"/>
                        <a:pt x="1808" y="1388"/>
                      </a:cubicBezTo>
                      <a:cubicBezTo>
                        <a:pt x="1808" y="1289"/>
                        <a:pt x="1727" y="1208"/>
                        <a:pt x="1628" y="1208"/>
                      </a:cubicBezTo>
                      <a:cubicBezTo>
                        <a:pt x="1084" y="1208"/>
                        <a:pt x="1084" y="1208"/>
                        <a:pt x="1084" y="1208"/>
                      </a:cubicBezTo>
                      <a:cubicBezTo>
                        <a:pt x="1084" y="1085"/>
                        <a:pt x="1084" y="1085"/>
                        <a:pt x="1084" y="1085"/>
                      </a:cubicBezTo>
                      <a:cubicBezTo>
                        <a:pt x="1354" y="1054"/>
                        <a:pt x="1564" y="824"/>
                        <a:pt x="1564" y="544"/>
                      </a:cubicBezTo>
                      <a:cubicBezTo>
                        <a:pt x="1564" y="244"/>
                        <a:pt x="1322" y="0"/>
                        <a:pt x="1024" y="0"/>
                      </a:cubicBezTo>
                      <a:cubicBezTo>
                        <a:pt x="726" y="0"/>
                        <a:pt x="484" y="244"/>
                        <a:pt x="484" y="544"/>
                      </a:cubicBezTo>
                      <a:cubicBezTo>
                        <a:pt x="484" y="824"/>
                        <a:pt x="694" y="1054"/>
                        <a:pt x="964" y="1085"/>
                      </a:cubicBezTo>
                      <a:cubicBezTo>
                        <a:pt x="964" y="1208"/>
                        <a:pt x="964" y="1208"/>
                        <a:pt x="964" y="1208"/>
                      </a:cubicBezTo>
                      <a:cubicBezTo>
                        <a:pt x="420" y="1208"/>
                        <a:pt x="420" y="1208"/>
                        <a:pt x="420" y="1208"/>
                      </a:cubicBezTo>
                      <a:cubicBezTo>
                        <a:pt x="321" y="1208"/>
                        <a:pt x="240" y="1289"/>
                        <a:pt x="240" y="1388"/>
                      </a:cubicBezTo>
                      <a:cubicBezTo>
                        <a:pt x="240" y="1454"/>
                        <a:pt x="240" y="1454"/>
                        <a:pt x="240" y="1454"/>
                      </a:cubicBezTo>
                      <a:cubicBezTo>
                        <a:pt x="103" y="1482"/>
                        <a:pt x="0" y="1603"/>
                        <a:pt x="0" y="1748"/>
                      </a:cubicBezTo>
                      <a:cubicBezTo>
                        <a:pt x="0" y="1913"/>
                        <a:pt x="135" y="2048"/>
                        <a:pt x="300" y="2048"/>
                      </a:cubicBezTo>
                      <a:cubicBezTo>
                        <a:pt x="465" y="2048"/>
                        <a:pt x="600" y="1913"/>
                        <a:pt x="600" y="1748"/>
                      </a:cubicBezTo>
                      <a:cubicBezTo>
                        <a:pt x="600" y="1603"/>
                        <a:pt x="497" y="1482"/>
                        <a:pt x="360" y="1454"/>
                      </a:cubicBezTo>
                      <a:cubicBezTo>
                        <a:pt x="360" y="1388"/>
                        <a:pt x="360" y="1388"/>
                        <a:pt x="360" y="1388"/>
                      </a:cubicBezTo>
                      <a:cubicBezTo>
                        <a:pt x="360" y="1355"/>
                        <a:pt x="387" y="1328"/>
                        <a:pt x="420" y="1328"/>
                      </a:cubicBezTo>
                      <a:cubicBezTo>
                        <a:pt x="964" y="1328"/>
                        <a:pt x="964" y="1328"/>
                        <a:pt x="964" y="1328"/>
                      </a:cubicBezTo>
                      <a:cubicBezTo>
                        <a:pt x="964" y="1454"/>
                        <a:pt x="964" y="1454"/>
                        <a:pt x="964" y="1454"/>
                      </a:cubicBezTo>
                      <a:cubicBezTo>
                        <a:pt x="827" y="1482"/>
                        <a:pt x="724" y="1603"/>
                        <a:pt x="724" y="1748"/>
                      </a:cubicBezTo>
                      <a:cubicBezTo>
                        <a:pt x="724" y="1913"/>
                        <a:pt x="859" y="2048"/>
                        <a:pt x="1024" y="2048"/>
                      </a:cubicBezTo>
                      <a:cubicBezTo>
                        <a:pt x="1189" y="2048"/>
                        <a:pt x="1324" y="1913"/>
                        <a:pt x="1324" y="1748"/>
                      </a:cubicBezTo>
                      <a:cubicBezTo>
                        <a:pt x="1324" y="1603"/>
                        <a:pt x="1221" y="1482"/>
                        <a:pt x="1084" y="1454"/>
                      </a:cubicBezTo>
                      <a:cubicBezTo>
                        <a:pt x="1084" y="1328"/>
                        <a:pt x="1084" y="1328"/>
                        <a:pt x="1084" y="1328"/>
                      </a:cubicBezTo>
                      <a:cubicBezTo>
                        <a:pt x="1628" y="1328"/>
                        <a:pt x="1628" y="1328"/>
                        <a:pt x="1628" y="1328"/>
                      </a:cubicBezTo>
                      <a:cubicBezTo>
                        <a:pt x="1661" y="1328"/>
                        <a:pt x="1688" y="1355"/>
                        <a:pt x="1688" y="1388"/>
                      </a:cubicBezTo>
                      <a:cubicBezTo>
                        <a:pt x="1688" y="1454"/>
                        <a:pt x="1688" y="1454"/>
                        <a:pt x="1688" y="1454"/>
                      </a:cubicBezTo>
                      <a:cubicBezTo>
                        <a:pt x="1551" y="1482"/>
                        <a:pt x="1448" y="1603"/>
                        <a:pt x="1448" y="1748"/>
                      </a:cubicBezTo>
                      <a:cubicBezTo>
                        <a:pt x="1448" y="1913"/>
                        <a:pt x="1583" y="2048"/>
                        <a:pt x="1748" y="2048"/>
                      </a:cubicBezTo>
                      <a:cubicBezTo>
                        <a:pt x="1913" y="2048"/>
                        <a:pt x="2048" y="1913"/>
                        <a:pt x="2048" y="1748"/>
                      </a:cubicBezTo>
                      <a:cubicBezTo>
                        <a:pt x="2048" y="1603"/>
                        <a:pt x="1945" y="1482"/>
                        <a:pt x="1808" y="1454"/>
                      </a:cubicBezTo>
                      <a:close/>
                      <a:moveTo>
                        <a:pt x="480" y="1748"/>
                      </a:moveTo>
                      <a:cubicBezTo>
                        <a:pt x="480" y="1847"/>
                        <a:pt x="399" y="1928"/>
                        <a:pt x="300" y="1928"/>
                      </a:cubicBezTo>
                      <a:cubicBezTo>
                        <a:pt x="201" y="1928"/>
                        <a:pt x="120" y="1847"/>
                        <a:pt x="120" y="1748"/>
                      </a:cubicBezTo>
                      <a:cubicBezTo>
                        <a:pt x="120" y="1649"/>
                        <a:pt x="201" y="1568"/>
                        <a:pt x="300" y="1568"/>
                      </a:cubicBezTo>
                      <a:cubicBezTo>
                        <a:pt x="399" y="1568"/>
                        <a:pt x="480" y="1649"/>
                        <a:pt x="480" y="1748"/>
                      </a:cubicBezTo>
                      <a:close/>
                      <a:moveTo>
                        <a:pt x="1204" y="1748"/>
                      </a:moveTo>
                      <a:cubicBezTo>
                        <a:pt x="1204" y="1847"/>
                        <a:pt x="1123" y="1928"/>
                        <a:pt x="1024" y="1928"/>
                      </a:cubicBezTo>
                      <a:cubicBezTo>
                        <a:pt x="925" y="1928"/>
                        <a:pt x="844" y="1847"/>
                        <a:pt x="844" y="1748"/>
                      </a:cubicBezTo>
                      <a:cubicBezTo>
                        <a:pt x="844" y="1649"/>
                        <a:pt x="925" y="1568"/>
                        <a:pt x="1024" y="1568"/>
                      </a:cubicBezTo>
                      <a:cubicBezTo>
                        <a:pt x="1123" y="1568"/>
                        <a:pt x="1204" y="1649"/>
                        <a:pt x="1204" y="1748"/>
                      </a:cubicBezTo>
                      <a:close/>
                      <a:moveTo>
                        <a:pt x="1024" y="968"/>
                      </a:moveTo>
                      <a:cubicBezTo>
                        <a:pt x="792" y="968"/>
                        <a:pt x="604" y="778"/>
                        <a:pt x="604" y="544"/>
                      </a:cubicBezTo>
                      <a:cubicBezTo>
                        <a:pt x="604" y="310"/>
                        <a:pt x="792" y="120"/>
                        <a:pt x="1024" y="120"/>
                      </a:cubicBezTo>
                      <a:cubicBezTo>
                        <a:pt x="1256" y="120"/>
                        <a:pt x="1444" y="310"/>
                        <a:pt x="1444" y="544"/>
                      </a:cubicBezTo>
                      <a:cubicBezTo>
                        <a:pt x="1444" y="778"/>
                        <a:pt x="1256" y="968"/>
                        <a:pt x="1024" y="968"/>
                      </a:cubicBezTo>
                      <a:close/>
                      <a:moveTo>
                        <a:pt x="1748" y="1928"/>
                      </a:moveTo>
                      <a:cubicBezTo>
                        <a:pt x="1649" y="1928"/>
                        <a:pt x="1568" y="1847"/>
                        <a:pt x="1568" y="1748"/>
                      </a:cubicBezTo>
                      <a:cubicBezTo>
                        <a:pt x="1568" y="1649"/>
                        <a:pt x="1649" y="1568"/>
                        <a:pt x="1748" y="1568"/>
                      </a:cubicBezTo>
                      <a:cubicBezTo>
                        <a:pt x="1847" y="1568"/>
                        <a:pt x="1928" y="1649"/>
                        <a:pt x="1928" y="1748"/>
                      </a:cubicBezTo>
                      <a:cubicBezTo>
                        <a:pt x="1928" y="1847"/>
                        <a:pt x="1847" y="1928"/>
                        <a:pt x="1748" y="19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24" name="TextBox 123"/>
          <p:cNvSpPr txBox="1"/>
          <p:nvPr/>
        </p:nvSpPr>
        <p:spPr>
          <a:xfrm>
            <a:off x="1067004" y="3723437"/>
            <a:ext cx="215463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703581" y="5239446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30353F"/>
                </a:solidFill>
              </a:rPr>
              <a:t>90%</a:t>
            </a:r>
          </a:p>
        </p:txBody>
      </p:sp>
      <p:sp>
        <p:nvSpPr>
          <p:cNvPr id="145" name="Rectangle 14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957488" y="2547286"/>
            <a:ext cx="2180381" cy="3447372"/>
          </a:xfrm>
          <a:prstGeom prst="rect">
            <a:avLst/>
          </a:prstGeom>
          <a:gradFill flip="none" rotWithShape="1">
            <a:gsLst>
              <a:gs pos="100000">
                <a:srgbClr val="BABABA">
                  <a:alpha val="0"/>
                </a:srgbClr>
              </a:gs>
              <a:gs pos="0">
                <a:srgbClr val="BABAB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207524" y="1257300"/>
            <a:ext cx="3680308" cy="2453538"/>
            <a:chOff x="8149543" y="1192972"/>
            <a:chExt cx="4062503" cy="2708336"/>
          </a:xfrm>
        </p:grpSpPr>
        <p:sp>
          <p:nvSpPr>
            <p:cNvPr id="146" name="Oval 145"/>
            <p:cNvSpPr/>
            <p:nvPr/>
          </p:nvSpPr>
          <p:spPr>
            <a:xfrm>
              <a:off x="9386960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8149543" y="1192972"/>
              <a:ext cx="4062503" cy="2708336"/>
              <a:chOff x="7701376" y="1492374"/>
              <a:chExt cx="3419288" cy="2279526"/>
            </a:xfrm>
          </p:grpSpPr>
          <p:graphicFrame>
            <p:nvGraphicFramePr>
              <p:cNvPr id="115" name="Chart 114"/>
              <p:cNvGraphicFramePr/>
              <p:nvPr>
                <p:extLst>
                  <p:ext uri="{D42A27DB-BD31-4B8C-83A1-F6EECF244321}">
                    <p14:modId xmlns:p14="http://schemas.microsoft.com/office/powerpoint/2010/main" val="2562691546"/>
                  </p:ext>
                </p:extLst>
              </p:nvPr>
            </p:nvGraphicFramePr>
            <p:xfrm>
              <a:off x="7701376" y="1492374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140" name="Freeform 34"/>
              <p:cNvSpPr>
                <a:spLocks noEditPoints="1"/>
              </p:cNvSpPr>
              <p:nvPr/>
            </p:nvSpPr>
            <p:spPr bwMode="auto">
              <a:xfrm>
                <a:off x="9041442" y="2272070"/>
                <a:ext cx="739156" cy="720135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26" name="TextBox 125"/>
          <p:cNvSpPr txBox="1"/>
          <p:nvPr/>
        </p:nvSpPr>
        <p:spPr>
          <a:xfrm>
            <a:off x="8970360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9606937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BABABA"/>
                </a:solidFill>
              </a:rPr>
              <a:t>30%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grpSp>
        <p:nvGrpSpPr>
          <p:cNvPr id="161" name="Group 16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726745" y="808311"/>
            <a:ext cx="10738510" cy="2538928"/>
            <a:chOff x="867916" y="909911"/>
            <a:chExt cx="10738510" cy="2538928"/>
          </a:xfrm>
        </p:grpSpPr>
        <p:grpSp>
          <p:nvGrpSpPr>
            <p:cNvPr id="156" name="Group 155"/>
            <p:cNvGrpSpPr/>
            <p:nvPr/>
          </p:nvGrpSpPr>
          <p:grpSpPr>
            <a:xfrm>
              <a:off x="867916" y="909911"/>
              <a:ext cx="3352181" cy="2538928"/>
              <a:chOff x="867916" y="909911"/>
              <a:chExt cx="3352181" cy="2538928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867916" y="1300608"/>
                <a:ext cx="3352181" cy="2148231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1655077" y="2434296"/>
                <a:ext cx="177785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</a:rPr>
                  <a:t>Value Per Capita</a:t>
                </a: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335919" y="1719348"/>
                <a:ext cx="241617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$ 3,577,071</a:t>
                </a:r>
              </a:p>
            </p:txBody>
          </p:sp>
          <p:grpSp>
            <p:nvGrpSpPr>
              <p:cNvPr id="41" name="Group 40"/>
              <p:cNvGrpSpPr/>
              <p:nvPr/>
            </p:nvGrpSpPr>
            <p:grpSpPr>
              <a:xfrm>
                <a:off x="2219761" y="909911"/>
                <a:ext cx="648489" cy="648488"/>
                <a:chOff x="1072536" y="1083143"/>
                <a:chExt cx="788715" cy="788715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72536" y="1083143"/>
                  <a:ext cx="788715" cy="788715"/>
                </a:xfrm>
                <a:prstGeom prst="ellipse">
                  <a:avLst/>
                </a:prstGeom>
                <a:solidFill>
                  <a:srgbClr val="30353F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5" name="Group 44"/>
                <p:cNvGrpSpPr/>
                <p:nvPr/>
              </p:nvGrpSpPr>
              <p:grpSpPr>
                <a:xfrm>
                  <a:off x="1276148" y="1369137"/>
                  <a:ext cx="381490" cy="216726"/>
                  <a:chOff x="3283332" y="3275035"/>
                  <a:chExt cx="479215" cy="272245"/>
                </a:xfrm>
              </p:grpSpPr>
              <p:sp>
                <p:nvSpPr>
                  <p:cNvPr id="46" name="Freeform 11"/>
                  <p:cNvSpPr>
                    <a:spLocks noEditPoints="1"/>
                  </p:cNvSpPr>
                  <p:nvPr/>
                </p:nvSpPr>
                <p:spPr bwMode="auto">
                  <a:xfrm>
                    <a:off x="3283332" y="3275035"/>
                    <a:ext cx="479215" cy="272245"/>
                  </a:xfrm>
                  <a:custGeom>
                    <a:avLst/>
                    <a:gdLst>
                      <a:gd name="T0" fmla="*/ 2004 w 2048"/>
                      <a:gd name="T1" fmla="*/ 0 h 1162"/>
                      <a:gd name="T2" fmla="*/ 44 w 2048"/>
                      <a:gd name="T3" fmla="*/ 0 h 1162"/>
                      <a:gd name="T4" fmla="*/ 0 w 2048"/>
                      <a:gd name="T5" fmla="*/ 44 h 1162"/>
                      <a:gd name="T6" fmla="*/ 0 w 2048"/>
                      <a:gd name="T7" fmla="*/ 1118 h 1162"/>
                      <a:gd name="T8" fmla="*/ 44 w 2048"/>
                      <a:gd name="T9" fmla="*/ 1162 h 1162"/>
                      <a:gd name="T10" fmla="*/ 2004 w 2048"/>
                      <a:gd name="T11" fmla="*/ 1162 h 1162"/>
                      <a:gd name="T12" fmla="*/ 2048 w 2048"/>
                      <a:gd name="T13" fmla="*/ 1118 h 1162"/>
                      <a:gd name="T14" fmla="*/ 2048 w 2048"/>
                      <a:gd name="T15" fmla="*/ 44 h 1162"/>
                      <a:gd name="T16" fmla="*/ 2004 w 2048"/>
                      <a:gd name="T17" fmla="*/ 0 h 1162"/>
                      <a:gd name="T18" fmla="*/ 88 w 2048"/>
                      <a:gd name="T19" fmla="*/ 88 h 1162"/>
                      <a:gd name="T20" fmla="*/ 312 w 2048"/>
                      <a:gd name="T21" fmla="*/ 88 h 1162"/>
                      <a:gd name="T22" fmla="*/ 88 w 2048"/>
                      <a:gd name="T23" fmla="*/ 311 h 1162"/>
                      <a:gd name="T24" fmla="*/ 88 w 2048"/>
                      <a:gd name="T25" fmla="*/ 88 h 1162"/>
                      <a:gd name="T26" fmla="*/ 88 w 2048"/>
                      <a:gd name="T27" fmla="*/ 1074 h 1162"/>
                      <a:gd name="T28" fmla="*/ 88 w 2048"/>
                      <a:gd name="T29" fmla="*/ 851 h 1162"/>
                      <a:gd name="T30" fmla="*/ 312 w 2048"/>
                      <a:gd name="T31" fmla="*/ 1074 h 1162"/>
                      <a:gd name="T32" fmla="*/ 88 w 2048"/>
                      <a:gd name="T33" fmla="*/ 1074 h 1162"/>
                      <a:gd name="T34" fmla="*/ 1960 w 2048"/>
                      <a:gd name="T35" fmla="*/ 1074 h 1162"/>
                      <a:gd name="T36" fmla="*/ 1736 w 2048"/>
                      <a:gd name="T37" fmla="*/ 1074 h 1162"/>
                      <a:gd name="T38" fmla="*/ 1960 w 2048"/>
                      <a:gd name="T39" fmla="*/ 851 h 1162"/>
                      <a:gd name="T40" fmla="*/ 1960 w 2048"/>
                      <a:gd name="T41" fmla="*/ 1074 h 1162"/>
                      <a:gd name="T42" fmla="*/ 1960 w 2048"/>
                      <a:gd name="T43" fmla="*/ 762 h 1162"/>
                      <a:gd name="T44" fmla="*/ 1648 w 2048"/>
                      <a:gd name="T45" fmla="*/ 1074 h 1162"/>
                      <a:gd name="T46" fmla="*/ 400 w 2048"/>
                      <a:gd name="T47" fmla="*/ 1074 h 1162"/>
                      <a:gd name="T48" fmla="*/ 88 w 2048"/>
                      <a:gd name="T49" fmla="*/ 762 h 1162"/>
                      <a:gd name="T50" fmla="*/ 88 w 2048"/>
                      <a:gd name="T51" fmla="*/ 400 h 1162"/>
                      <a:gd name="T52" fmla="*/ 400 w 2048"/>
                      <a:gd name="T53" fmla="*/ 88 h 1162"/>
                      <a:gd name="T54" fmla="*/ 1648 w 2048"/>
                      <a:gd name="T55" fmla="*/ 88 h 1162"/>
                      <a:gd name="T56" fmla="*/ 1960 w 2048"/>
                      <a:gd name="T57" fmla="*/ 400 h 1162"/>
                      <a:gd name="T58" fmla="*/ 1960 w 2048"/>
                      <a:gd name="T59" fmla="*/ 762 h 1162"/>
                      <a:gd name="T60" fmla="*/ 1960 w 2048"/>
                      <a:gd name="T61" fmla="*/ 311 h 1162"/>
                      <a:gd name="T62" fmla="*/ 1736 w 2048"/>
                      <a:gd name="T63" fmla="*/ 88 h 1162"/>
                      <a:gd name="T64" fmla="*/ 1960 w 2048"/>
                      <a:gd name="T65" fmla="*/ 88 h 1162"/>
                      <a:gd name="T66" fmla="*/ 1960 w 2048"/>
                      <a:gd name="T67" fmla="*/ 311 h 11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2048" h="1162">
                        <a:moveTo>
                          <a:pt x="2004" y="0"/>
                        </a:move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20" y="0"/>
                          <a:pt x="0" y="19"/>
                          <a:pt x="0" y="44"/>
                        </a:cubicBezTo>
                        <a:cubicBezTo>
                          <a:pt x="0" y="1118"/>
                          <a:pt x="0" y="1118"/>
                          <a:pt x="0" y="1118"/>
                        </a:cubicBezTo>
                        <a:cubicBezTo>
                          <a:pt x="0" y="1143"/>
                          <a:pt x="20" y="1162"/>
                          <a:pt x="44" y="1162"/>
                        </a:cubicBezTo>
                        <a:cubicBezTo>
                          <a:pt x="2004" y="1162"/>
                          <a:pt x="2004" y="1162"/>
                          <a:pt x="2004" y="1162"/>
                        </a:cubicBezTo>
                        <a:cubicBezTo>
                          <a:pt x="2028" y="1162"/>
                          <a:pt x="2048" y="1143"/>
                          <a:pt x="2048" y="1118"/>
                        </a:cubicBezTo>
                        <a:cubicBezTo>
                          <a:pt x="2048" y="44"/>
                          <a:pt x="2048" y="44"/>
                          <a:pt x="2048" y="44"/>
                        </a:cubicBezTo>
                        <a:cubicBezTo>
                          <a:pt x="2048" y="19"/>
                          <a:pt x="2028" y="0"/>
                          <a:pt x="2004" y="0"/>
                        </a:cubicBezTo>
                        <a:close/>
                        <a:moveTo>
                          <a:pt x="88" y="88"/>
                        </a:moveTo>
                        <a:cubicBezTo>
                          <a:pt x="312" y="88"/>
                          <a:pt x="312" y="88"/>
                          <a:pt x="312" y="88"/>
                        </a:cubicBezTo>
                        <a:cubicBezTo>
                          <a:pt x="293" y="202"/>
                          <a:pt x="202" y="292"/>
                          <a:pt x="88" y="311"/>
                        </a:cubicBezTo>
                        <a:lnTo>
                          <a:pt x="88" y="88"/>
                        </a:lnTo>
                        <a:close/>
                        <a:moveTo>
                          <a:pt x="88" y="1074"/>
                        </a:moveTo>
                        <a:cubicBezTo>
                          <a:pt x="88" y="851"/>
                          <a:pt x="88" y="851"/>
                          <a:pt x="88" y="851"/>
                        </a:cubicBezTo>
                        <a:cubicBezTo>
                          <a:pt x="202" y="870"/>
                          <a:pt x="293" y="960"/>
                          <a:pt x="312" y="1074"/>
                        </a:cubicBezTo>
                        <a:lnTo>
                          <a:pt x="88" y="1074"/>
                        </a:lnTo>
                        <a:close/>
                        <a:moveTo>
                          <a:pt x="1960" y="1074"/>
                        </a:moveTo>
                        <a:cubicBezTo>
                          <a:pt x="1736" y="1074"/>
                          <a:pt x="1736" y="1074"/>
                          <a:pt x="1736" y="1074"/>
                        </a:cubicBezTo>
                        <a:cubicBezTo>
                          <a:pt x="1755" y="960"/>
                          <a:pt x="1846" y="870"/>
                          <a:pt x="1960" y="851"/>
                        </a:cubicBezTo>
                        <a:lnTo>
                          <a:pt x="1960" y="1074"/>
                        </a:lnTo>
                        <a:close/>
                        <a:moveTo>
                          <a:pt x="1960" y="762"/>
                        </a:moveTo>
                        <a:cubicBezTo>
                          <a:pt x="1797" y="782"/>
                          <a:pt x="1668" y="911"/>
                          <a:pt x="1648" y="1074"/>
                        </a:cubicBezTo>
                        <a:cubicBezTo>
                          <a:pt x="400" y="1074"/>
                          <a:pt x="400" y="1074"/>
                          <a:pt x="400" y="1074"/>
                        </a:cubicBezTo>
                        <a:cubicBezTo>
                          <a:pt x="380" y="911"/>
                          <a:pt x="251" y="782"/>
                          <a:pt x="88" y="762"/>
                        </a:cubicBezTo>
                        <a:cubicBezTo>
                          <a:pt x="88" y="400"/>
                          <a:pt x="88" y="400"/>
                          <a:pt x="88" y="400"/>
                        </a:cubicBezTo>
                        <a:cubicBezTo>
                          <a:pt x="251" y="380"/>
                          <a:pt x="380" y="251"/>
                          <a:pt x="400" y="88"/>
                        </a:cubicBezTo>
                        <a:cubicBezTo>
                          <a:pt x="1648" y="88"/>
                          <a:pt x="1648" y="88"/>
                          <a:pt x="1648" y="88"/>
                        </a:cubicBezTo>
                        <a:cubicBezTo>
                          <a:pt x="1668" y="251"/>
                          <a:pt x="1797" y="380"/>
                          <a:pt x="1960" y="400"/>
                        </a:cubicBezTo>
                        <a:cubicBezTo>
                          <a:pt x="1960" y="762"/>
                          <a:pt x="1960" y="762"/>
                          <a:pt x="1960" y="762"/>
                        </a:cubicBezTo>
                        <a:close/>
                        <a:moveTo>
                          <a:pt x="1960" y="311"/>
                        </a:moveTo>
                        <a:cubicBezTo>
                          <a:pt x="1846" y="292"/>
                          <a:pt x="1755" y="202"/>
                          <a:pt x="1736" y="88"/>
                        </a:cubicBezTo>
                        <a:cubicBezTo>
                          <a:pt x="1960" y="88"/>
                          <a:pt x="1960" y="88"/>
                          <a:pt x="1960" y="88"/>
                        </a:cubicBezTo>
                        <a:lnTo>
                          <a:pt x="1960" y="3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 12"/>
                  <p:cNvSpPr>
                    <a:spLocks noEditPoints="1"/>
                  </p:cNvSpPr>
                  <p:nvPr/>
                </p:nvSpPr>
                <p:spPr bwMode="auto">
                  <a:xfrm>
                    <a:off x="3381245" y="3337126"/>
                    <a:ext cx="282594" cy="148859"/>
                  </a:xfrm>
                  <a:custGeom>
                    <a:avLst/>
                    <a:gdLst>
                      <a:gd name="T0" fmla="*/ 1169 w 1208"/>
                      <a:gd name="T1" fmla="*/ 127 h 634"/>
                      <a:gd name="T2" fmla="*/ 1081 w 1208"/>
                      <a:gd name="T3" fmla="*/ 39 h 634"/>
                      <a:gd name="T4" fmla="*/ 1041 w 1208"/>
                      <a:gd name="T5" fmla="*/ 0 h 634"/>
                      <a:gd name="T6" fmla="*/ 167 w 1208"/>
                      <a:gd name="T7" fmla="*/ 0 h 634"/>
                      <a:gd name="T8" fmla="*/ 127 w 1208"/>
                      <a:gd name="T9" fmla="*/ 39 h 634"/>
                      <a:gd name="T10" fmla="*/ 39 w 1208"/>
                      <a:gd name="T11" fmla="*/ 127 h 634"/>
                      <a:gd name="T12" fmla="*/ 0 w 1208"/>
                      <a:gd name="T13" fmla="*/ 167 h 634"/>
                      <a:gd name="T14" fmla="*/ 0 w 1208"/>
                      <a:gd name="T15" fmla="*/ 467 h 634"/>
                      <a:gd name="T16" fmla="*/ 39 w 1208"/>
                      <a:gd name="T17" fmla="*/ 507 h 634"/>
                      <a:gd name="T18" fmla="*/ 127 w 1208"/>
                      <a:gd name="T19" fmla="*/ 595 h 634"/>
                      <a:gd name="T20" fmla="*/ 167 w 1208"/>
                      <a:gd name="T21" fmla="*/ 634 h 634"/>
                      <a:gd name="T22" fmla="*/ 1041 w 1208"/>
                      <a:gd name="T23" fmla="*/ 634 h 634"/>
                      <a:gd name="T24" fmla="*/ 1081 w 1208"/>
                      <a:gd name="T25" fmla="*/ 595 h 634"/>
                      <a:gd name="T26" fmla="*/ 1169 w 1208"/>
                      <a:gd name="T27" fmla="*/ 507 h 634"/>
                      <a:gd name="T28" fmla="*/ 1208 w 1208"/>
                      <a:gd name="T29" fmla="*/ 467 h 634"/>
                      <a:gd name="T30" fmla="*/ 1208 w 1208"/>
                      <a:gd name="T31" fmla="*/ 167 h 634"/>
                      <a:gd name="T32" fmla="*/ 1169 w 1208"/>
                      <a:gd name="T33" fmla="*/ 127 h 634"/>
                      <a:gd name="T34" fmla="*/ 1129 w 1208"/>
                      <a:gd name="T35" fmla="*/ 432 h 634"/>
                      <a:gd name="T36" fmla="*/ 1006 w 1208"/>
                      <a:gd name="T37" fmla="*/ 555 h 634"/>
                      <a:gd name="T38" fmla="*/ 202 w 1208"/>
                      <a:gd name="T39" fmla="*/ 555 h 634"/>
                      <a:gd name="T40" fmla="*/ 79 w 1208"/>
                      <a:gd name="T41" fmla="*/ 432 h 634"/>
                      <a:gd name="T42" fmla="*/ 79 w 1208"/>
                      <a:gd name="T43" fmla="*/ 202 h 634"/>
                      <a:gd name="T44" fmla="*/ 202 w 1208"/>
                      <a:gd name="T45" fmla="*/ 79 h 634"/>
                      <a:gd name="T46" fmla="*/ 1006 w 1208"/>
                      <a:gd name="T47" fmla="*/ 79 h 634"/>
                      <a:gd name="T48" fmla="*/ 1129 w 1208"/>
                      <a:gd name="T49" fmla="*/ 202 h 634"/>
                      <a:gd name="T50" fmla="*/ 1129 w 1208"/>
                      <a:gd name="T51" fmla="*/ 432 h 6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1208" h="634">
                        <a:moveTo>
                          <a:pt x="1169" y="127"/>
                        </a:moveTo>
                        <a:cubicBezTo>
                          <a:pt x="1120" y="127"/>
                          <a:pt x="1081" y="88"/>
                          <a:pt x="1081" y="39"/>
                        </a:cubicBezTo>
                        <a:cubicBezTo>
                          <a:pt x="1081" y="17"/>
                          <a:pt x="1063" y="0"/>
                          <a:pt x="1041" y="0"/>
                        </a:cubicBezTo>
                        <a:cubicBezTo>
                          <a:pt x="167" y="0"/>
                          <a:pt x="167" y="0"/>
                          <a:pt x="167" y="0"/>
                        </a:cubicBezTo>
                        <a:cubicBezTo>
                          <a:pt x="145" y="0"/>
                          <a:pt x="127" y="17"/>
                          <a:pt x="127" y="39"/>
                        </a:cubicBezTo>
                        <a:cubicBezTo>
                          <a:pt x="127" y="88"/>
                          <a:pt x="88" y="127"/>
                          <a:pt x="39" y="127"/>
                        </a:cubicBezTo>
                        <a:cubicBezTo>
                          <a:pt x="17" y="127"/>
                          <a:pt x="0" y="145"/>
                          <a:pt x="0" y="167"/>
                        </a:cubicBezTo>
                        <a:cubicBezTo>
                          <a:pt x="0" y="467"/>
                          <a:pt x="0" y="467"/>
                          <a:pt x="0" y="467"/>
                        </a:cubicBezTo>
                        <a:cubicBezTo>
                          <a:pt x="0" y="489"/>
                          <a:pt x="17" y="507"/>
                          <a:pt x="39" y="507"/>
                        </a:cubicBezTo>
                        <a:cubicBezTo>
                          <a:pt x="88" y="507"/>
                          <a:pt x="127" y="546"/>
                          <a:pt x="127" y="595"/>
                        </a:cubicBezTo>
                        <a:cubicBezTo>
                          <a:pt x="127" y="617"/>
                          <a:pt x="145" y="634"/>
                          <a:pt x="167" y="634"/>
                        </a:cubicBezTo>
                        <a:cubicBezTo>
                          <a:pt x="1041" y="634"/>
                          <a:pt x="1041" y="634"/>
                          <a:pt x="1041" y="634"/>
                        </a:cubicBezTo>
                        <a:cubicBezTo>
                          <a:pt x="1063" y="634"/>
                          <a:pt x="1081" y="617"/>
                          <a:pt x="1081" y="595"/>
                        </a:cubicBezTo>
                        <a:cubicBezTo>
                          <a:pt x="1081" y="546"/>
                          <a:pt x="1120" y="507"/>
                          <a:pt x="1169" y="507"/>
                        </a:cubicBezTo>
                        <a:cubicBezTo>
                          <a:pt x="1191" y="507"/>
                          <a:pt x="1208" y="489"/>
                          <a:pt x="1208" y="467"/>
                        </a:cubicBezTo>
                        <a:cubicBezTo>
                          <a:pt x="1208" y="167"/>
                          <a:pt x="1208" y="167"/>
                          <a:pt x="1208" y="167"/>
                        </a:cubicBezTo>
                        <a:cubicBezTo>
                          <a:pt x="1208" y="145"/>
                          <a:pt x="1191" y="127"/>
                          <a:pt x="1169" y="127"/>
                        </a:cubicBezTo>
                        <a:close/>
                        <a:moveTo>
                          <a:pt x="1129" y="432"/>
                        </a:moveTo>
                        <a:cubicBezTo>
                          <a:pt x="1069" y="447"/>
                          <a:pt x="1021" y="495"/>
                          <a:pt x="1006" y="555"/>
                        </a:cubicBezTo>
                        <a:cubicBezTo>
                          <a:pt x="202" y="555"/>
                          <a:pt x="202" y="555"/>
                          <a:pt x="202" y="555"/>
                        </a:cubicBezTo>
                        <a:cubicBezTo>
                          <a:pt x="187" y="495"/>
                          <a:pt x="139" y="447"/>
                          <a:pt x="79" y="432"/>
                        </a:cubicBezTo>
                        <a:cubicBezTo>
                          <a:pt x="79" y="202"/>
                          <a:pt x="79" y="202"/>
                          <a:pt x="79" y="202"/>
                        </a:cubicBezTo>
                        <a:cubicBezTo>
                          <a:pt x="139" y="187"/>
                          <a:pt x="187" y="139"/>
                          <a:pt x="202" y="79"/>
                        </a:cubicBezTo>
                        <a:cubicBezTo>
                          <a:pt x="1006" y="79"/>
                          <a:pt x="1006" y="79"/>
                          <a:pt x="1006" y="79"/>
                        </a:cubicBezTo>
                        <a:cubicBezTo>
                          <a:pt x="1021" y="139"/>
                          <a:pt x="1069" y="187"/>
                          <a:pt x="1129" y="202"/>
                        </a:cubicBezTo>
                        <a:cubicBezTo>
                          <a:pt x="1129" y="432"/>
                          <a:pt x="1129" y="432"/>
                          <a:pt x="1129" y="4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Freeform 13"/>
                  <p:cNvSpPr>
                    <a:spLocks/>
                  </p:cNvSpPr>
                  <p:nvPr/>
                </p:nvSpPr>
                <p:spPr bwMode="auto">
                  <a:xfrm>
                    <a:off x="3464829" y="3368967"/>
                    <a:ext cx="32638" cy="85176"/>
                  </a:xfrm>
                  <a:custGeom>
                    <a:avLst/>
                    <a:gdLst>
                      <a:gd name="T0" fmla="*/ 99 w 139"/>
                      <a:gd name="T1" fmla="*/ 0 h 364"/>
                      <a:gd name="T2" fmla="*/ 39 w 139"/>
                      <a:gd name="T3" fmla="*/ 0 h 364"/>
                      <a:gd name="T4" fmla="*/ 0 w 139"/>
                      <a:gd name="T5" fmla="*/ 40 h 364"/>
                      <a:gd name="T6" fmla="*/ 39 w 139"/>
                      <a:gd name="T7" fmla="*/ 79 h 364"/>
                      <a:gd name="T8" fmla="*/ 59 w 139"/>
                      <a:gd name="T9" fmla="*/ 79 h 364"/>
                      <a:gd name="T10" fmla="*/ 59 w 139"/>
                      <a:gd name="T11" fmla="*/ 324 h 364"/>
                      <a:gd name="T12" fmla="*/ 99 w 139"/>
                      <a:gd name="T13" fmla="*/ 364 h 364"/>
                      <a:gd name="T14" fmla="*/ 139 w 139"/>
                      <a:gd name="T15" fmla="*/ 324 h 364"/>
                      <a:gd name="T16" fmla="*/ 139 w 139"/>
                      <a:gd name="T17" fmla="*/ 40 h 364"/>
                      <a:gd name="T18" fmla="*/ 99 w 139"/>
                      <a:gd name="T19" fmla="*/ 0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9" h="364">
                        <a:moveTo>
                          <a:pt x="99" y="0"/>
                        </a:move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62"/>
                          <a:pt x="18" y="79"/>
                          <a:pt x="39" y="79"/>
                        </a:cubicBezTo>
                        <a:cubicBezTo>
                          <a:pt x="59" y="79"/>
                          <a:pt x="59" y="79"/>
                          <a:pt x="59" y="79"/>
                        </a:cubicBezTo>
                        <a:cubicBezTo>
                          <a:pt x="59" y="324"/>
                          <a:pt x="59" y="324"/>
                          <a:pt x="59" y="324"/>
                        </a:cubicBezTo>
                        <a:cubicBezTo>
                          <a:pt x="59" y="346"/>
                          <a:pt x="77" y="364"/>
                          <a:pt x="99" y="364"/>
                        </a:cubicBezTo>
                        <a:cubicBezTo>
                          <a:pt x="121" y="364"/>
                          <a:pt x="139" y="346"/>
                          <a:pt x="139" y="324"/>
                        </a:cubicBezTo>
                        <a:cubicBezTo>
                          <a:pt x="139" y="40"/>
                          <a:pt x="139" y="40"/>
                          <a:pt x="139" y="40"/>
                        </a:cubicBezTo>
                        <a:cubicBezTo>
                          <a:pt x="139" y="18"/>
                          <a:pt x="121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 14"/>
                  <p:cNvSpPr>
                    <a:spLocks noEditPoints="1"/>
                  </p:cNvSpPr>
                  <p:nvPr/>
                </p:nvSpPr>
                <p:spPr bwMode="auto">
                  <a:xfrm>
                    <a:off x="3518959" y="3368967"/>
                    <a:ext cx="61295" cy="85176"/>
                  </a:xfrm>
                  <a:custGeom>
                    <a:avLst/>
                    <a:gdLst>
                      <a:gd name="T0" fmla="*/ 222 w 262"/>
                      <a:gd name="T1" fmla="*/ 0 h 364"/>
                      <a:gd name="T2" fmla="*/ 40 w 262"/>
                      <a:gd name="T3" fmla="*/ 0 h 364"/>
                      <a:gd name="T4" fmla="*/ 0 w 262"/>
                      <a:gd name="T5" fmla="*/ 40 h 364"/>
                      <a:gd name="T6" fmla="*/ 0 w 262"/>
                      <a:gd name="T7" fmla="*/ 324 h 364"/>
                      <a:gd name="T8" fmla="*/ 40 w 262"/>
                      <a:gd name="T9" fmla="*/ 364 h 364"/>
                      <a:gd name="T10" fmla="*/ 222 w 262"/>
                      <a:gd name="T11" fmla="*/ 364 h 364"/>
                      <a:gd name="T12" fmla="*/ 262 w 262"/>
                      <a:gd name="T13" fmla="*/ 324 h 364"/>
                      <a:gd name="T14" fmla="*/ 262 w 262"/>
                      <a:gd name="T15" fmla="*/ 40 h 364"/>
                      <a:gd name="T16" fmla="*/ 222 w 262"/>
                      <a:gd name="T17" fmla="*/ 0 h 364"/>
                      <a:gd name="T18" fmla="*/ 183 w 262"/>
                      <a:gd name="T19" fmla="*/ 285 h 364"/>
                      <a:gd name="T20" fmla="*/ 80 w 262"/>
                      <a:gd name="T21" fmla="*/ 285 h 364"/>
                      <a:gd name="T22" fmla="*/ 80 w 262"/>
                      <a:gd name="T23" fmla="*/ 79 h 364"/>
                      <a:gd name="T24" fmla="*/ 183 w 262"/>
                      <a:gd name="T25" fmla="*/ 79 h 364"/>
                      <a:gd name="T26" fmla="*/ 183 w 262"/>
                      <a:gd name="T27" fmla="*/ 285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62" h="364">
                        <a:moveTo>
                          <a:pt x="222" y="0"/>
                        </a:moveTo>
                        <a:cubicBezTo>
                          <a:pt x="40" y="0"/>
                          <a:pt x="40" y="0"/>
                          <a:pt x="40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324"/>
                          <a:pt x="0" y="324"/>
                          <a:pt x="0" y="324"/>
                        </a:cubicBezTo>
                        <a:cubicBezTo>
                          <a:pt x="0" y="346"/>
                          <a:pt x="18" y="364"/>
                          <a:pt x="40" y="364"/>
                        </a:cubicBezTo>
                        <a:cubicBezTo>
                          <a:pt x="222" y="364"/>
                          <a:pt x="222" y="364"/>
                          <a:pt x="222" y="364"/>
                        </a:cubicBezTo>
                        <a:cubicBezTo>
                          <a:pt x="244" y="364"/>
                          <a:pt x="262" y="346"/>
                          <a:pt x="262" y="324"/>
                        </a:cubicBezTo>
                        <a:cubicBezTo>
                          <a:pt x="262" y="40"/>
                          <a:pt x="262" y="40"/>
                          <a:pt x="262" y="40"/>
                        </a:cubicBezTo>
                        <a:cubicBezTo>
                          <a:pt x="262" y="18"/>
                          <a:pt x="244" y="0"/>
                          <a:pt x="222" y="0"/>
                        </a:cubicBezTo>
                        <a:close/>
                        <a:moveTo>
                          <a:pt x="183" y="285"/>
                        </a:moveTo>
                        <a:cubicBezTo>
                          <a:pt x="80" y="285"/>
                          <a:pt x="80" y="285"/>
                          <a:pt x="80" y="285"/>
                        </a:cubicBezTo>
                        <a:cubicBezTo>
                          <a:pt x="80" y="79"/>
                          <a:pt x="80" y="79"/>
                          <a:pt x="80" y="79"/>
                        </a:cubicBezTo>
                        <a:cubicBezTo>
                          <a:pt x="183" y="79"/>
                          <a:pt x="183" y="79"/>
                          <a:pt x="183" y="79"/>
                        </a:cubicBezTo>
                        <a:lnTo>
                          <a:pt x="183" y="28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</p:grpSp>
        <p:grpSp>
          <p:nvGrpSpPr>
            <p:cNvPr id="145" name="Group 144"/>
            <p:cNvGrpSpPr/>
            <p:nvPr/>
          </p:nvGrpSpPr>
          <p:grpSpPr>
            <a:xfrm>
              <a:off x="4600620" y="909911"/>
              <a:ext cx="3312642" cy="2536783"/>
              <a:chOff x="8000382" y="909911"/>
              <a:chExt cx="3312642" cy="2536783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8000382" y="1313186"/>
                <a:ext cx="3312642" cy="2133508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9332459" y="909911"/>
                <a:ext cx="648489" cy="648489"/>
                <a:chOff x="9332459" y="909911"/>
                <a:chExt cx="648489" cy="648489"/>
              </a:xfrm>
            </p:grpSpPr>
            <p:sp>
              <p:nvSpPr>
                <p:cNvPr id="52" name="Oval 51"/>
                <p:cNvSpPr/>
                <p:nvPr/>
              </p:nvSpPr>
              <p:spPr>
                <a:xfrm>
                  <a:off x="9332459" y="909911"/>
                  <a:ext cx="648489" cy="648489"/>
                </a:xfrm>
                <a:prstGeom prst="ellipse">
                  <a:avLst/>
                </a:prstGeom>
                <a:solidFill>
                  <a:srgbClr val="43CDD9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53" name="Group 52"/>
                <p:cNvGrpSpPr/>
                <p:nvPr/>
              </p:nvGrpSpPr>
              <p:grpSpPr>
                <a:xfrm>
                  <a:off x="9530746" y="1108198"/>
                  <a:ext cx="251914" cy="251915"/>
                  <a:chOff x="8208963" y="3762375"/>
                  <a:chExt cx="306387" cy="306388"/>
                </a:xfrm>
              </p:grpSpPr>
              <p:sp>
                <p:nvSpPr>
                  <p:cNvPr id="54" name="Freeform 27"/>
                  <p:cNvSpPr>
                    <a:spLocks/>
                  </p:cNvSpPr>
                  <p:nvPr/>
                </p:nvSpPr>
                <p:spPr bwMode="auto">
                  <a:xfrm>
                    <a:off x="8424863" y="3943350"/>
                    <a:ext cx="53975" cy="53975"/>
                  </a:xfrm>
                  <a:custGeom>
                    <a:avLst/>
                    <a:gdLst>
                      <a:gd name="T0" fmla="*/ 300 w 360"/>
                      <a:gd name="T1" fmla="*/ 240 h 360"/>
                      <a:gd name="T2" fmla="*/ 120 w 360"/>
                      <a:gd name="T3" fmla="*/ 240 h 360"/>
                      <a:gd name="T4" fmla="*/ 120 w 360"/>
                      <a:gd name="T5" fmla="*/ 60 h 360"/>
                      <a:gd name="T6" fmla="*/ 60 w 360"/>
                      <a:gd name="T7" fmla="*/ 0 h 360"/>
                      <a:gd name="T8" fmla="*/ 0 w 360"/>
                      <a:gd name="T9" fmla="*/ 60 h 360"/>
                      <a:gd name="T10" fmla="*/ 0 w 360"/>
                      <a:gd name="T11" fmla="*/ 300 h 360"/>
                      <a:gd name="T12" fmla="*/ 60 w 360"/>
                      <a:gd name="T13" fmla="*/ 360 h 360"/>
                      <a:gd name="T14" fmla="*/ 300 w 360"/>
                      <a:gd name="T15" fmla="*/ 360 h 360"/>
                      <a:gd name="T16" fmla="*/ 360 w 360"/>
                      <a:gd name="T17" fmla="*/ 300 h 360"/>
                      <a:gd name="T18" fmla="*/ 300 w 360"/>
                      <a:gd name="T19" fmla="*/ 240 h 3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60" h="360">
                        <a:moveTo>
                          <a:pt x="300" y="240"/>
                        </a:moveTo>
                        <a:cubicBezTo>
                          <a:pt x="120" y="240"/>
                          <a:pt x="120" y="240"/>
                          <a:pt x="120" y="240"/>
                        </a:cubicBezTo>
                        <a:cubicBezTo>
                          <a:pt x="120" y="60"/>
                          <a:pt x="120" y="60"/>
                          <a:pt x="120" y="60"/>
                        </a:cubicBezTo>
                        <a:cubicBezTo>
                          <a:pt x="120" y="27"/>
                          <a:pt x="93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300"/>
                          <a:pt x="0" y="300"/>
                          <a:pt x="0" y="300"/>
                        </a:cubicBezTo>
                        <a:cubicBezTo>
                          <a:pt x="0" y="333"/>
                          <a:pt x="27" y="360"/>
                          <a:pt x="60" y="360"/>
                        </a:cubicBezTo>
                        <a:cubicBezTo>
                          <a:pt x="300" y="360"/>
                          <a:pt x="300" y="360"/>
                          <a:pt x="300" y="360"/>
                        </a:cubicBezTo>
                        <a:cubicBezTo>
                          <a:pt x="333" y="360"/>
                          <a:pt x="360" y="333"/>
                          <a:pt x="360" y="300"/>
                        </a:cubicBezTo>
                        <a:cubicBezTo>
                          <a:pt x="360" y="267"/>
                          <a:pt x="333" y="240"/>
                          <a:pt x="300" y="24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28"/>
                  <p:cNvSpPr>
                    <a:spLocks/>
                  </p:cNvSpPr>
                  <p:nvPr/>
                </p:nvSpPr>
                <p:spPr bwMode="auto">
                  <a:xfrm>
                    <a:off x="8245475" y="3925888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6" name="Freeform 29"/>
                  <p:cNvSpPr>
                    <a:spLocks/>
                  </p:cNvSpPr>
                  <p:nvPr/>
                </p:nvSpPr>
                <p:spPr bwMode="auto">
                  <a:xfrm>
                    <a:off x="8245475" y="3979863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30"/>
                  <p:cNvSpPr>
                    <a:spLocks noEditPoints="1"/>
                  </p:cNvSpPr>
                  <p:nvPr/>
                </p:nvSpPr>
                <p:spPr bwMode="auto">
                  <a:xfrm>
                    <a:off x="8208963" y="3762375"/>
                    <a:ext cx="306387" cy="306388"/>
                  </a:xfrm>
                  <a:custGeom>
                    <a:avLst/>
                    <a:gdLst>
                      <a:gd name="T0" fmla="*/ 1808 w 2048"/>
                      <a:gd name="T1" fmla="*/ 240 h 2048"/>
                      <a:gd name="T2" fmla="*/ 1628 w 2048"/>
                      <a:gd name="T3" fmla="*/ 0 h 2048"/>
                      <a:gd name="T4" fmla="*/ 1448 w 2048"/>
                      <a:gd name="T5" fmla="*/ 240 h 2048"/>
                      <a:gd name="T6" fmla="*/ 1208 w 2048"/>
                      <a:gd name="T7" fmla="*/ 180 h 2048"/>
                      <a:gd name="T8" fmla="*/ 848 w 2048"/>
                      <a:gd name="T9" fmla="*/ 180 h 2048"/>
                      <a:gd name="T10" fmla="*/ 600 w 2048"/>
                      <a:gd name="T11" fmla="*/ 240 h 2048"/>
                      <a:gd name="T12" fmla="*/ 420 w 2048"/>
                      <a:gd name="T13" fmla="*/ 0 h 2048"/>
                      <a:gd name="T14" fmla="*/ 240 w 2048"/>
                      <a:gd name="T15" fmla="*/ 240 h 2048"/>
                      <a:gd name="T16" fmla="*/ 0 w 2048"/>
                      <a:gd name="T17" fmla="*/ 420 h 2048"/>
                      <a:gd name="T18" fmla="*/ 180 w 2048"/>
                      <a:gd name="T19" fmla="*/ 1928 h 2048"/>
                      <a:gd name="T20" fmla="*/ 1508 w 2048"/>
                      <a:gd name="T21" fmla="*/ 2048 h 2048"/>
                      <a:gd name="T22" fmla="*/ 2048 w 2048"/>
                      <a:gd name="T23" fmla="*/ 420 h 2048"/>
                      <a:gd name="T24" fmla="*/ 1568 w 2048"/>
                      <a:gd name="T25" fmla="*/ 180 h 2048"/>
                      <a:gd name="T26" fmla="*/ 1688 w 2048"/>
                      <a:gd name="T27" fmla="*/ 180 h 2048"/>
                      <a:gd name="T28" fmla="*/ 1628 w 2048"/>
                      <a:gd name="T29" fmla="*/ 480 h 2048"/>
                      <a:gd name="T30" fmla="*/ 1568 w 2048"/>
                      <a:gd name="T31" fmla="*/ 180 h 2048"/>
                      <a:gd name="T32" fmla="*/ 968 w 2048"/>
                      <a:gd name="T33" fmla="*/ 300 h 2048"/>
                      <a:gd name="T34" fmla="*/ 968 w 2048"/>
                      <a:gd name="T35" fmla="*/ 180 h 2048"/>
                      <a:gd name="T36" fmla="*/ 1088 w 2048"/>
                      <a:gd name="T37" fmla="*/ 180 h 2048"/>
                      <a:gd name="T38" fmla="*/ 1028 w 2048"/>
                      <a:gd name="T39" fmla="*/ 480 h 2048"/>
                      <a:gd name="T40" fmla="*/ 968 w 2048"/>
                      <a:gd name="T41" fmla="*/ 300 h 2048"/>
                      <a:gd name="T42" fmla="*/ 420 w 2048"/>
                      <a:gd name="T43" fmla="*/ 120 h 2048"/>
                      <a:gd name="T44" fmla="*/ 480 w 2048"/>
                      <a:gd name="T45" fmla="*/ 420 h 2048"/>
                      <a:gd name="T46" fmla="*/ 360 w 2048"/>
                      <a:gd name="T47" fmla="*/ 420 h 2048"/>
                      <a:gd name="T48" fmla="*/ 1508 w 2048"/>
                      <a:gd name="T49" fmla="*/ 1928 h 2048"/>
                      <a:gd name="T50" fmla="*/ 1508 w 2048"/>
                      <a:gd name="T51" fmla="*/ 1088 h 2048"/>
                      <a:gd name="T52" fmla="*/ 1508 w 2048"/>
                      <a:gd name="T53" fmla="*/ 1928 h 2048"/>
                      <a:gd name="T54" fmla="*/ 1508 w 2048"/>
                      <a:gd name="T55" fmla="*/ 968 h 2048"/>
                      <a:gd name="T56" fmla="*/ 1148 w 2048"/>
                      <a:gd name="T57" fmla="*/ 1088 h 2048"/>
                      <a:gd name="T58" fmla="*/ 848 w 2048"/>
                      <a:gd name="T59" fmla="*/ 1148 h 2048"/>
                      <a:gd name="T60" fmla="*/ 1059 w 2048"/>
                      <a:gd name="T61" fmla="*/ 1208 h 2048"/>
                      <a:gd name="T62" fmla="*/ 908 w 2048"/>
                      <a:gd name="T63" fmla="*/ 1448 h 2048"/>
                      <a:gd name="T64" fmla="*/ 908 w 2048"/>
                      <a:gd name="T65" fmla="*/ 1568 h 2048"/>
                      <a:gd name="T66" fmla="*/ 1059 w 2048"/>
                      <a:gd name="T67" fmla="*/ 1808 h 2048"/>
                      <a:gd name="T68" fmla="*/ 120 w 2048"/>
                      <a:gd name="T69" fmla="*/ 1748 h 2048"/>
                      <a:gd name="T70" fmla="*/ 1928 w 2048"/>
                      <a:gd name="T71" fmla="*/ 848 h 2048"/>
                      <a:gd name="T72" fmla="*/ 1928 w 2048"/>
                      <a:gd name="T73" fmla="*/ 728 h 2048"/>
                      <a:gd name="T74" fmla="*/ 120 w 2048"/>
                      <a:gd name="T75" fmla="*/ 420 h 2048"/>
                      <a:gd name="T76" fmla="*/ 240 w 2048"/>
                      <a:gd name="T77" fmla="*/ 360 h 2048"/>
                      <a:gd name="T78" fmla="*/ 420 w 2048"/>
                      <a:gd name="T79" fmla="*/ 600 h 2048"/>
                      <a:gd name="T80" fmla="*/ 600 w 2048"/>
                      <a:gd name="T81" fmla="*/ 360 h 2048"/>
                      <a:gd name="T82" fmla="*/ 848 w 2048"/>
                      <a:gd name="T83" fmla="*/ 420 h 2048"/>
                      <a:gd name="T84" fmla="*/ 1208 w 2048"/>
                      <a:gd name="T85" fmla="*/ 420 h 2048"/>
                      <a:gd name="T86" fmla="*/ 1448 w 2048"/>
                      <a:gd name="T87" fmla="*/ 360 h 2048"/>
                      <a:gd name="T88" fmla="*/ 1628 w 2048"/>
                      <a:gd name="T89" fmla="*/ 600 h 2048"/>
                      <a:gd name="T90" fmla="*/ 1808 w 2048"/>
                      <a:gd name="T91" fmla="*/ 360 h 2048"/>
                      <a:gd name="T92" fmla="*/ 1928 w 2048"/>
                      <a:gd name="T93" fmla="*/ 420 h 20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2048" h="2048">
                        <a:moveTo>
                          <a:pt x="1868" y="240"/>
                        </a:moveTo>
                        <a:cubicBezTo>
                          <a:pt x="1808" y="240"/>
                          <a:pt x="1808" y="240"/>
                          <a:pt x="1808" y="240"/>
                        </a:cubicBezTo>
                        <a:cubicBezTo>
                          <a:pt x="1808" y="180"/>
                          <a:pt x="1808" y="180"/>
                          <a:pt x="1808" y="180"/>
                        </a:cubicBezTo>
                        <a:cubicBezTo>
                          <a:pt x="1808" y="81"/>
                          <a:pt x="1727" y="0"/>
                          <a:pt x="1628" y="0"/>
                        </a:cubicBezTo>
                        <a:cubicBezTo>
                          <a:pt x="1529" y="0"/>
                          <a:pt x="1448" y="81"/>
                          <a:pt x="1448" y="180"/>
                        </a:cubicBezTo>
                        <a:cubicBezTo>
                          <a:pt x="1448" y="240"/>
                          <a:pt x="1448" y="240"/>
                          <a:pt x="1448" y="240"/>
                        </a:cubicBezTo>
                        <a:cubicBezTo>
                          <a:pt x="1208" y="240"/>
                          <a:pt x="1208" y="240"/>
                          <a:pt x="1208" y="240"/>
                        </a:cubicBezTo>
                        <a:cubicBezTo>
                          <a:pt x="1208" y="180"/>
                          <a:pt x="1208" y="180"/>
                          <a:pt x="1208" y="180"/>
                        </a:cubicBezTo>
                        <a:cubicBezTo>
                          <a:pt x="1208" y="81"/>
                          <a:pt x="1127" y="0"/>
                          <a:pt x="1028" y="0"/>
                        </a:cubicBezTo>
                        <a:cubicBezTo>
                          <a:pt x="929" y="0"/>
                          <a:pt x="848" y="81"/>
                          <a:pt x="848" y="180"/>
                        </a:cubicBezTo>
                        <a:cubicBezTo>
                          <a:pt x="848" y="240"/>
                          <a:pt x="848" y="240"/>
                          <a:pt x="848" y="240"/>
                        </a:cubicBezTo>
                        <a:cubicBezTo>
                          <a:pt x="600" y="240"/>
                          <a:pt x="600" y="240"/>
                          <a:pt x="600" y="240"/>
                        </a:cubicBezTo>
                        <a:cubicBezTo>
                          <a:pt x="600" y="180"/>
                          <a:pt x="600" y="180"/>
                          <a:pt x="600" y="180"/>
                        </a:cubicBezTo>
                        <a:cubicBezTo>
                          <a:pt x="600" y="81"/>
                          <a:pt x="519" y="0"/>
                          <a:pt x="420" y="0"/>
                        </a:cubicBezTo>
                        <a:cubicBezTo>
                          <a:pt x="321" y="0"/>
                          <a:pt x="240" y="81"/>
                          <a:pt x="240" y="180"/>
                        </a:cubicBezTo>
                        <a:cubicBezTo>
                          <a:pt x="240" y="240"/>
                          <a:pt x="240" y="240"/>
                          <a:pt x="240" y="240"/>
                        </a:cubicBezTo>
                        <a:cubicBezTo>
                          <a:pt x="180" y="240"/>
                          <a:pt x="180" y="240"/>
                          <a:pt x="180" y="240"/>
                        </a:cubicBezTo>
                        <a:cubicBezTo>
                          <a:pt x="81" y="240"/>
                          <a:pt x="0" y="321"/>
                          <a:pt x="0" y="420"/>
                        </a:cubicBezTo>
                        <a:cubicBezTo>
                          <a:pt x="0" y="1748"/>
                          <a:pt x="0" y="1748"/>
                          <a:pt x="0" y="1748"/>
                        </a:cubicBezTo>
                        <a:cubicBezTo>
                          <a:pt x="0" y="1847"/>
                          <a:pt x="81" y="1928"/>
                          <a:pt x="180" y="1928"/>
                        </a:cubicBezTo>
                        <a:cubicBezTo>
                          <a:pt x="1169" y="1928"/>
                          <a:pt x="1169" y="1928"/>
                          <a:pt x="1169" y="1928"/>
                        </a:cubicBezTo>
                        <a:cubicBezTo>
                          <a:pt x="1262" y="2003"/>
                          <a:pt x="1380" y="2048"/>
                          <a:pt x="1508" y="2048"/>
                        </a:cubicBezTo>
                        <a:cubicBezTo>
                          <a:pt x="1806" y="2048"/>
                          <a:pt x="2048" y="1806"/>
                          <a:pt x="2048" y="1508"/>
                        </a:cubicBezTo>
                        <a:cubicBezTo>
                          <a:pt x="2048" y="420"/>
                          <a:pt x="2048" y="420"/>
                          <a:pt x="2048" y="420"/>
                        </a:cubicBezTo>
                        <a:cubicBezTo>
                          <a:pt x="2048" y="321"/>
                          <a:pt x="1967" y="240"/>
                          <a:pt x="1868" y="240"/>
                        </a:cubicBezTo>
                        <a:close/>
                        <a:moveTo>
                          <a:pt x="1568" y="180"/>
                        </a:moveTo>
                        <a:cubicBezTo>
                          <a:pt x="1568" y="147"/>
                          <a:pt x="1595" y="120"/>
                          <a:pt x="1628" y="120"/>
                        </a:cubicBezTo>
                        <a:cubicBezTo>
                          <a:pt x="1661" y="120"/>
                          <a:pt x="1688" y="147"/>
                          <a:pt x="1688" y="180"/>
                        </a:cubicBezTo>
                        <a:cubicBezTo>
                          <a:pt x="1688" y="420"/>
                          <a:pt x="1688" y="420"/>
                          <a:pt x="1688" y="420"/>
                        </a:cubicBezTo>
                        <a:cubicBezTo>
                          <a:pt x="1688" y="453"/>
                          <a:pt x="1661" y="480"/>
                          <a:pt x="1628" y="480"/>
                        </a:cubicBezTo>
                        <a:cubicBezTo>
                          <a:pt x="1595" y="480"/>
                          <a:pt x="1568" y="453"/>
                          <a:pt x="1568" y="420"/>
                        </a:cubicBezTo>
                        <a:lnTo>
                          <a:pt x="1568" y="180"/>
                        </a:lnTo>
                        <a:close/>
                        <a:moveTo>
                          <a:pt x="968" y="300"/>
                        </a:move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180"/>
                          <a:pt x="968" y="180"/>
                          <a:pt x="968" y="180"/>
                        </a:cubicBezTo>
                        <a:cubicBezTo>
                          <a:pt x="968" y="147"/>
                          <a:pt x="995" y="120"/>
                          <a:pt x="1028" y="120"/>
                        </a:cubicBezTo>
                        <a:cubicBezTo>
                          <a:pt x="1061" y="120"/>
                          <a:pt x="1088" y="147"/>
                          <a:pt x="1088" y="180"/>
                        </a:cubicBezTo>
                        <a:cubicBezTo>
                          <a:pt x="1088" y="420"/>
                          <a:pt x="1088" y="420"/>
                          <a:pt x="1088" y="420"/>
                        </a:cubicBezTo>
                        <a:cubicBezTo>
                          <a:pt x="1088" y="453"/>
                          <a:pt x="1061" y="480"/>
                          <a:pt x="1028" y="480"/>
                        </a:cubicBezTo>
                        <a:cubicBezTo>
                          <a:pt x="995" y="480"/>
                          <a:pt x="968" y="453"/>
                          <a:pt x="968" y="420"/>
                        </a:cubicBezTo>
                        <a:lnTo>
                          <a:pt x="968" y="300"/>
                        </a:lnTo>
                        <a:close/>
                        <a:moveTo>
                          <a:pt x="360" y="180"/>
                        </a:moveTo>
                        <a:cubicBezTo>
                          <a:pt x="360" y="147"/>
                          <a:pt x="387" y="120"/>
                          <a:pt x="420" y="120"/>
                        </a:cubicBezTo>
                        <a:cubicBezTo>
                          <a:pt x="453" y="120"/>
                          <a:pt x="480" y="147"/>
                          <a:pt x="480" y="180"/>
                        </a:cubicBezTo>
                        <a:cubicBezTo>
                          <a:pt x="480" y="420"/>
                          <a:pt x="480" y="420"/>
                          <a:pt x="480" y="420"/>
                        </a:cubicBezTo>
                        <a:cubicBezTo>
                          <a:pt x="480" y="453"/>
                          <a:pt x="453" y="480"/>
                          <a:pt x="420" y="480"/>
                        </a:cubicBezTo>
                        <a:cubicBezTo>
                          <a:pt x="387" y="480"/>
                          <a:pt x="360" y="453"/>
                          <a:pt x="360" y="420"/>
                        </a:cubicBezTo>
                        <a:lnTo>
                          <a:pt x="360" y="180"/>
                        </a:lnTo>
                        <a:close/>
                        <a:moveTo>
                          <a:pt x="1508" y="1928"/>
                        </a:moveTo>
                        <a:cubicBezTo>
                          <a:pt x="1276" y="1928"/>
                          <a:pt x="1088" y="1740"/>
                          <a:pt x="1088" y="1508"/>
                        </a:cubicBezTo>
                        <a:cubicBezTo>
                          <a:pt x="1088" y="1276"/>
                          <a:pt x="1276" y="1088"/>
                          <a:pt x="1508" y="1088"/>
                        </a:cubicBezTo>
                        <a:cubicBezTo>
                          <a:pt x="1740" y="1088"/>
                          <a:pt x="1928" y="1276"/>
                          <a:pt x="1928" y="1508"/>
                        </a:cubicBezTo>
                        <a:cubicBezTo>
                          <a:pt x="1928" y="1740"/>
                          <a:pt x="1740" y="1928"/>
                          <a:pt x="1508" y="1928"/>
                        </a:cubicBezTo>
                        <a:close/>
                        <a:moveTo>
                          <a:pt x="1928" y="1169"/>
                        </a:moveTo>
                        <a:cubicBezTo>
                          <a:pt x="1829" y="1046"/>
                          <a:pt x="1677" y="968"/>
                          <a:pt x="1508" y="968"/>
                        </a:cubicBezTo>
                        <a:cubicBezTo>
                          <a:pt x="1378" y="968"/>
                          <a:pt x="1259" y="1014"/>
                          <a:pt x="1166" y="1091"/>
                        </a:cubicBezTo>
                        <a:cubicBezTo>
                          <a:pt x="1160" y="1089"/>
                          <a:pt x="1154" y="1088"/>
                          <a:pt x="1148" y="1088"/>
                        </a:cubicBezTo>
                        <a:cubicBezTo>
                          <a:pt x="908" y="1088"/>
                          <a:pt x="908" y="1088"/>
                          <a:pt x="908" y="1088"/>
                        </a:cubicBezTo>
                        <a:cubicBezTo>
                          <a:pt x="875" y="1088"/>
                          <a:pt x="848" y="1115"/>
                          <a:pt x="848" y="1148"/>
                        </a:cubicBezTo>
                        <a:cubicBezTo>
                          <a:pt x="848" y="1181"/>
                          <a:pt x="875" y="1208"/>
                          <a:pt x="908" y="1208"/>
                        </a:cubicBezTo>
                        <a:cubicBezTo>
                          <a:pt x="1059" y="1208"/>
                          <a:pt x="1059" y="1208"/>
                          <a:pt x="1059" y="1208"/>
                        </a:cubicBezTo>
                        <a:cubicBezTo>
                          <a:pt x="1012" y="1278"/>
                          <a:pt x="981" y="1360"/>
                          <a:pt x="971" y="1448"/>
                        </a:cubicBezTo>
                        <a:cubicBezTo>
                          <a:pt x="908" y="1448"/>
                          <a:pt x="908" y="1448"/>
                          <a:pt x="908" y="1448"/>
                        </a:cubicBezTo>
                        <a:cubicBezTo>
                          <a:pt x="875" y="1448"/>
                          <a:pt x="848" y="1475"/>
                          <a:pt x="848" y="1508"/>
                        </a:cubicBezTo>
                        <a:cubicBezTo>
                          <a:pt x="848" y="1541"/>
                          <a:pt x="875" y="1568"/>
                          <a:pt x="908" y="1568"/>
                        </a:cubicBezTo>
                        <a:cubicBezTo>
                          <a:pt x="971" y="1568"/>
                          <a:pt x="971" y="1568"/>
                          <a:pt x="971" y="1568"/>
                        </a:cubicBezTo>
                        <a:cubicBezTo>
                          <a:pt x="981" y="1656"/>
                          <a:pt x="1012" y="1738"/>
                          <a:pt x="1059" y="1808"/>
                        </a:cubicBezTo>
                        <a:cubicBezTo>
                          <a:pt x="180" y="1808"/>
                          <a:pt x="180" y="1808"/>
                          <a:pt x="180" y="1808"/>
                        </a:cubicBezTo>
                        <a:cubicBezTo>
                          <a:pt x="147" y="1808"/>
                          <a:pt x="120" y="1781"/>
                          <a:pt x="120" y="1748"/>
                        </a:cubicBezTo>
                        <a:cubicBezTo>
                          <a:pt x="120" y="848"/>
                          <a:pt x="120" y="848"/>
                          <a:pt x="120" y="848"/>
                        </a:cubicBezTo>
                        <a:cubicBezTo>
                          <a:pt x="1928" y="848"/>
                          <a:pt x="1928" y="848"/>
                          <a:pt x="1928" y="848"/>
                        </a:cubicBezTo>
                        <a:lnTo>
                          <a:pt x="1928" y="1169"/>
                        </a:lnTo>
                        <a:close/>
                        <a:moveTo>
                          <a:pt x="1928" y="728"/>
                        </a:moveTo>
                        <a:cubicBezTo>
                          <a:pt x="120" y="728"/>
                          <a:pt x="120" y="728"/>
                          <a:pt x="120" y="728"/>
                        </a:cubicBezTo>
                        <a:cubicBezTo>
                          <a:pt x="120" y="420"/>
                          <a:pt x="120" y="420"/>
                          <a:pt x="120" y="420"/>
                        </a:cubicBezTo>
                        <a:cubicBezTo>
                          <a:pt x="120" y="387"/>
                          <a:pt x="147" y="360"/>
                          <a:pt x="180" y="360"/>
                        </a:cubicBezTo>
                        <a:cubicBezTo>
                          <a:pt x="240" y="360"/>
                          <a:pt x="240" y="360"/>
                          <a:pt x="240" y="360"/>
                        </a:cubicBezTo>
                        <a:cubicBezTo>
                          <a:pt x="240" y="420"/>
                          <a:pt x="240" y="420"/>
                          <a:pt x="240" y="420"/>
                        </a:cubicBezTo>
                        <a:cubicBezTo>
                          <a:pt x="240" y="519"/>
                          <a:pt x="321" y="600"/>
                          <a:pt x="420" y="600"/>
                        </a:cubicBezTo>
                        <a:cubicBezTo>
                          <a:pt x="519" y="600"/>
                          <a:pt x="600" y="519"/>
                          <a:pt x="600" y="420"/>
                        </a:cubicBezTo>
                        <a:cubicBezTo>
                          <a:pt x="600" y="360"/>
                          <a:pt x="600" y="360"/>
                          <a:pt x="600" y="360"/>
                        </a:cubicBezTo>
                        <a:cubicBezTo>
                          <a:pt x="848" y="360"/>
                          <a:pt x="848" y="360"/>
                          <a:pt x="848" y="360"/>
                        </a:cubicBezTo>
                        <a:cubicBezTo>
                          <a:pt x="848" y="420"/>
                          <a:pt x="848" y="420"/>
                          <a:pt x="848" y="420"/>
                        </a:cubicBezTo>
                        <a:cubicBezTo>
                          <a:pt x="848" y="519"/>
                          <a:pt x="929" y="600"/>
                          <a:pt x="1028" y="600"/>
                        </a:cubicBezTo>
                        <a:cubicBezTo>
                          <a:pt x="1127" y="600"/>
                          <a:pt x="1208" y="519"/>
                          <a:pt x="1208" y="420"/>
                        </a:cubicBezTo>
                        <a:cubicBezTo>
                          <a:pt x="1208" y="360"/>
                          <a:pt x="1208" y="360"/>
                          <a:pt x="1208" y="360"/>
                        </a:cubicBezTo>
                        <a:cubicBezTo>
                          <a:pt x="1448" y="360"/>
                          <a:pt x="1448" y="360"/>
                          <a:pt x="1448" y="360"/>
                        </a:cubicBezTo>
                        <a:cubicBezTo>
                          <a:pt x="1448" y="420"/>
                          <a:pt x="1448" y="420"/>
                          <a:pt x="1448" y="420"/>
                        </a:cubicBezTo>
                        <a:cubicBezTo>
                          <a:pt x="1448" y="519"/>
                          <a:pt x="1529" y="600"/>
                          <a:pt x="1628" y="600"/>
                        </a:cubicBezTo>
                        <a:cubicBezTo>
                          <a:pt x="1727" y="600"/>
                          <a:pt x="1808" y="519"/>
                          <a:pt x="1808" y="420"/>
                        </a:cubicBezTo>
                        <a:cubicBezTo>
                          <a:pt x="1808" y="360"/>
                          <a:pt x="1808" y="360"/>
                          <a:pt x="1808" y="360"/>
                        </a:cubicBezTo>
                        <a:cubicBezTo>
                          <a:pt x="1868" y="360"/>
                          <a:pt x="1868" y="360"/>
                          <a:pt x="1868" y="360"/>
                        </a:cubicBezTo>
                        <a:cubicBezTo>
                          <a:pt x="1901" y="360"/>
                          <a:pt x="1928" y="387"/>
                          <a:pt x="1928" y="420"/>
                        </a:cubicBezTo>
                        <a:lnTo>
                          <a:pt x="1928" y="72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cxnSp>
            <p:nvCxnSpPr>
              <p:cNvPr id="100" name="Straight Connector 99"/>
              <p:cNvCxnSpPr/>
              <p:nvPr/>
            </p:nvCxnSpPr>
            <p:spPr>
              <a:xfrm>
                <a:off x="9656703" y="1717591"/>
                <a:ext cx="0" cy="1314264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8" name="Group 127"/>
              <p:cNvGrpSpPr/>
              <p:nvPr/>
            </p:nvGrpSpPr>
            <p:grpSpPr>
              <a:xfrm>
                <a:off x="8638496" y="1574753"/>
                <a:ext cx="359073" cy="1390827"/>
                <a:chOff x="8638497" y="1574753"/>
                <a:chExt cx="359073" cy="1390827"/>
              </a:xfrm>
            </p:grpSpPr>
            <p:sp>
              <p:nvSpPr>
                <p:cNvPr id="99" name="TextBox 98"/>
                <p:cNvSpPr txBox="1"/>
                <p:nvPr/>
              </p:nvSpPr>
              <p:spPr>
                <a:xfrm>
                  <a:off x="8654302" y="1574753"/>
                  <a:ext cx="32746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Year</a:t>
                  </a:r>
                </a:p>
              </p:txBody>
            </p:sp>
            <p:grpSp>
              <p:nvGrpSpPr>
                <p:cNvPr id="125" name="Group 124"/>
                <p:cNvGrpSpPr/>
                <p:nvPr/>
              </p:nvGrpSpPr>
              <p:grpSpPr>
                <a:xfrm>
                  <a:off x="8638497" y="1925545"/>
                  <a:ext cx="359073" cy="1040035"/>
                  <a:chOff x="8431947" y="1925545"/>
                  <a:chExt cx="359073" cy="1040035"/>
                </a:xfrm>
              </p:grpSpPr>
              <p:sp>
                <p:nvSpPr>
                  <p:cNvPr id="103" name="TextBox 102"/>
                  <p:cNvSpPr txBox="1"/>
                  <p:nvPr/>
                </p:nvSpPr>
                <p:spPr>
                  <a:xfrm>
                    <a:off x="8435377" y="1925545"/>
                    <a:ext cx="352212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2018</a:t>
                    </a:r>
                  </a:p>
                </p:txBody>
              </p:sp>
              <p:sp>
                <p:nvSpPr>
                  <p:cNvPr id="105" name="TextBox 104"/>
                  <p:cNvSpPr txBox="1"/>
                  <p:nvPr/>
                </p:nvSpPr>
                <p:spPr>
                  <a:xfrm>
                    <a:off x="8435890" y="2208427"/>
                    <a:ext cx="351186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2019</a:t>
                    </a:r>
                  </a:p>
                </p:txBody>
              </p:sp>
              <p:sp>
                <p:nvSpPr>
                  <p:cNvPr id="106" name="TextBox 105"/>
                  <p:cNvSpPr txBox="1"/>
                  <p:nvPr/>
                </p:nvSpPr>
                <p:spPr>
                  <a:xfrm>
                    <a:off x="8431947" y="2491310"/>
                    <a:ext cx="359073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2020</a:t>
                    </a:r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8431947" y="2780914"/>
                    <a:ext cx="35368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2021</a:t>
                    </a:r>
                  </a:p>
                </p:txBody>
              </p:sp>
            </p:grpSp>
          </p:grpSp>
          <p:grpSp>
            <p:nvGrpSpPr>
              <p:cNvPr id="129" name="Group 128"/>
              <p:cNvGrpSpPr/>
              <p:nvPr/>
            </p:nvGrpSpPr>
            <p:grpSpPr>
              <a:xfrm>
                <a:off x="10044353" y="1574753"/>
                <a:ext cx="630557" cy="1367721"/>
                <a:chOff x="10044354" y="1574753"/>
                <a:chExt cx="630557" cy="1367721"/>
              </a:xfrm>
            </p:grpSpPr>
            <p:sp>
              <p:nvSpPr>
                <p:cNvPr id="95" name="TextBox 94"/>
                <p:cNvSpPr txBox="1"/>
                <p:nvPr/>
              </p:nvSpPr>
              <p:spPr>
                <a:xfrm>
                  <a:off x="10109436" y="1574753"/>
                  <a:ext cx="500393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Values</a:t>
                  </a:r>
                </a:p>
              </p:txBody>
            </p:sp>
            <p:grpSp>
              <p:nvGrpSpPr>
                <p:cNvPr id="126" name="Group 125"/>
                <p:cNvGrpSpPr/>
                <p:nvPr/>
              </p:nvGrpSpPr>
              <p:grpSpPr>
                <a:xfrm>
                  <a:off x="10044354" y="1925545"/>
                  <a:ext cx="630557" cy="1016929"/>
                  <a:chOff x="10002235" y="1925545"/>
                  <a:chExt cx="630557" cy="1016929"/>
                </a:xfrm>
              </p:grpSpPr>
              <p:sp>
                <p:nvSpPr>
                  <p:cNvPr id="107" name="TextBox 106"/>
                  <p:cNvSpPr txBox="1"/>
                  <p:nvPr/>
                </p:nvSpPr>
                <p:spPr>
                  <a:xfrm>
                    <a:off x="10024965" y="1925545"/>
                    <a:ext cx="58509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- 3.567%</a:t>
                    </a:r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10004158" y="2201504"/>
                    <a:ext cx="626710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+ 1.007%</a:t>
                    </a:r>
                  </a:p>
                </p:txBody>
              </p:sp>
              <p:sp>
                <p:nvSpPr>
                  <p:cNvPr id="109" name="TextBox 108"/>
                  <p:cNvSpPr txBox="1"/>
                  <p:nvPr/>
                </p:nvSpPr>
                <p:spPr>
                  <a:xfrm>
                    <a:off x="10002235" y="2468204"/>
                    <a:ext cx="63055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+ 2.012%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0002235" y="2757808"/>
                    <a:ext cx="629018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+ 4,031%</a:t>
                    </a:r>
                  </a:p>
                </p:txBody>
              </p:sp>
            </p:grpSp>
          </p:grpSp>
        </p:grpSp>
        <p:grpSp>
          <p:nvGrpSpPr>
            <p:cNvPr id="155" name="Group 154"/>
            <p:cNvGrpSpPr/>
            <p:nvPr/>
          </p:nvGrpSpPr>
          <p:grpSpPr>
            <a:xfrm>
              <a:off x="8293784" y="909911"/>
              <a:ext cx="3312642" cy="2536782"/>
              <a:chOff x="8594812" y="909911"/>
              <a:chExt cx="3312642" cy="2536782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8594812" y="1313186"/>
                <a:ext cx="3312642" cy="2133507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47" name="Group 146"/>
              <p:cNvGrpSpPr/>
              <p:nvPr/>
            </p:nvGrpSpPr>
            <p:grpSpPr>
              <a:xfrm>
                <a:off x="9926921" y="909911"/>
                <a:ext cx="648489" cy="648489"/>
                <a:chOff x="3752994" y="2076676"/>
                <a:chExt cx="702967" cy="702967"/>
              </a:xfrm>
            </p:grpSpPr>
            <p:sp>
              <p:nvSpPr>
                <p:cNvPr id="148" name="Oval 147"/>
                <p:cNvSpPr/>
                <p:nvPr/>
              </p:nvSpPr>
              <p:spPr>
                <a:xfrm>
                  <a:off x="3752994" y="2076676"/>
                  <a:ext cx="702967" cy="702967"/>
                </a:xfrm>
                <a:prstGeom prst="ellipse">
                  <a:avLst/>
                </a:prstGeom>
                <a:solidFill>
                  <a:srgbClr val="BABABA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49" name="Group 148"/>
                <p:cNvGrpSpPr/>
                <p:nvPr/>
              </p:nvGrpSpPr>
              <p:grpSpPr>
                <a:xfrm>
                  <a:off x="3919769" y="2340342"/>
                  <a:ext cx="369417" cy="175634"/>
                  <a:chOff x="4254500" y="2100263"/>
                  <a:chExt cx="1906588" cy="906463"/>
                </a:xfrm>
              </p:grpSpPr>
              <p:sp>
                <p:nvSpPr>
                  <p:cNvPr id="150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254500" y="2100263"/>
                    <a:ext cx="1906588" cy="906463"/>
                  </a:xfrm>
                  <a:custGeom>
                    <a:avLst/>
                    <a:gdLst>
                      <a:gd name="T0" fmla="*/ 1831 w 2048"/>
                      <a:gd name="T1" fmla="*/ 0 h 970"/>
                      <a:gd name="T2" fmla="*/ 1613 w 2048"/>
                      <a:gd name="T3" fmla="*/ 217 h 970"/>
                      <a:gd name="T4" fmla="*/ 1648 w 2048"/>
                      <a:gd name="T5" fmla="*/ 336 h 970"/>
                      <a:gd name="T6" fmla="*/ 1413 w 2048"/>
                      <a:gd name="T7" fmla="*/ 571 h 970"/>
                      <a:gd name="T8" fmla="*/ 1295 w 2048"/>
                      <a:gd name="T9" fmla="*/ 535 h 970"/>
                      <a:gd name="T10" fmla="*/ 1173 w 2048"/>
                      <a:gd name="T11" fmla="*/ 573 h 970"/>
                      <a:gd name="T12" fmla="*/ 935 w 2048"/>
                      <a:gd name="T13" fmla="*/ 336 h 970"/>
                      <a:gd name="T14" fmla="*/ 971 w 2048"/>
                      <a:gd name="T15" fmla="*/ 217 h 970"/>
                      <a:gd name="T16" fmla="*/ 753 w 2048"/>
                      <a:gd name="T17" fmla="*/ 0 h 970"/>
                      <a:gd name="T18" fmla="*/ 536 w 2048"/>
                      <a:gd name="T19" fmla="*/ 217 h 970"/>
                      <a:gd name="T20" fmla="*/ 571 w 2048"/>
                      <a:gd name="T21" fmla="*/ 336 h 970"/>
                      <a:gd name="T22" fmla="*/ 336 w 2048"/>
                      <a:gd name="T23" fmla="*/ 571 h 970"/>
                      <a:gd name="T24" fmla="*/ 217 w 2048"/>
                      <a:gd name="T25" fmla="*/ 535 h 970"/>
                      <a:gd name="T26" fmla="*/ 0 w 2048"/>
                      <a:gd name="T27" fmla="*/ 753 h 970"/>
                      <a:gd name="T28" fmla="*/ 217 w 2048"/>
                      <a:gd name="T29" fmla="*/ 970 h 970"/>
                      <a:gd name="T30" fmla="*/ 435 w 2048"/>
                      <a:gd name="T31" fmla="*/ 753 h 970"/>
                      <a:gd name="T32" fmla="*/ 400 w 2048"/>
                      <a:gd name="T33" fmla="*/ 634 h 970"/>
                      <a:gd name="T34" fmla="*/ 635 w 2048"/>
                      <a:gd name="T35" fmla="*/ 399 h 970"/>
                      <a:gd name="T36" fmla="*/ 753 w 2048"/>
                      <a:gd name="T37" fmla="*/ 435 h 970"/>
                      <a:gd name="T38" fmla="*/ 872 w 2048"/>
                      <a:gd name="T39" fmla="*/ 399 h 970"/>
                      <a:gd name="T40" fmla="*/ 1110 w 2048"/>
                      <a:gd name="T41" fmla="*/ 638 h 970"/>
                      <a:gd name="T42" fmla="*/ 1077 w 2048"/>
                      <a:gd name="T43" fmla="*/ 753 h 970"/>
                      <a:gd name="T44" fmla="*/ 1295 w 2048"/>
                      <a:gd name="T45" fmla="*/ 970 h 970"/>
                      <a:gd name="T46" fmla="*/ 1512 w 2048"/>
                      <a:gd name="T47" fmla="*/ 753 h 970"/>
                      <a:gd name="T48" fmla="*/ 1477 w 2048"/>
                      <a:gd name="T49" fmla="*/ 634 h 970"/>
                      <a:gd name="T50" fmla="*/ 1712 w 2048"/>
                      <a:gd name="T51" fmla="*/ 399 h 970"/>
                      <a:gd name="T52" fmla="*/ 1831 w 2048"/>
                      <a:gd name="T53" fmla="*/ 435 h 970"/>
                      <a:gd name="T54" fmla="*/ 2048 w 2048"/>
                      <a:gd name="T55" fmla="*/ 217 h 970"/>
                      <a:gd name="T56" fmla="*/ 1831 w 2048"/>
                      <a:gd name="T57" fmla="*/ 0 h 970"/>
                      <a:gd name="T58" fmla="*/ 217 w 2048"/>
                      <a:gd name="T59" fmla="*/ 880 h 970"/>
                      <a:gd name="T60" fmla="*/ 90 w 2048"/>
                      <a:gd name="T61" fmla="*/ 753 h 970"/>
                      <a:gd name="T62" fmla="*/ 217 w 2048"/>
                      <a:gd name="T63" fmla="*/ 625 h 970"/>
                      <a:gd name="T64" fmla="*/ 345 w 2048"/>
                      <a:gd name="T65" fmla="*/ 753 h 970"/>
                      <a:gd name="T66" fmla="*/ 217 w 2048"/>
                      <a:gd name="T67" fmla="*/ 880 h 970"/>
                      <a:gd name="T68" fmla="*/ 753 w 2048"/>
                      <a:gd name="T69" fmla="*/ 345 h 970"/>
                      <a:gd name="T70" fmla="*/ 626 w 2048"/>
                      <a:gd name="T71" fmla="*/ 217 h 970"/>
                      <a:gd name="T72" fmla="*/ 753 w 2048"/>
                      <a:gd name="T73" fmla="*/ 90 h 970"/>
                      <a:gd name="T74" fmla="*/ 881 w 2048"/>
                      <a:gd name="T75" fmla="*/ 217 h 970"/>
                      <a:gd name="T76" fmla="*/ 753 w 2048"/>
                      <a:gd name="T77" fmla="*/ 345 h 970"/>
                      <a:gd name="T78" fmla="*/ 1295 w 2048"/>
                      <a:gd name="T79" fmla="*/ 880 h 970"/>
                      <a:gd name="T80" fmla="*/ 1167 w 2048"/>
                      <a:gd name="T81" fmla="*/ 753 h 970"/>
                      <a:gd name="T82" fmla="*/ 1295 w 2048"/>
                      <a:gd name="T83" fmla="*/ 625 h 970"/>
                      <a:gd name="T84" fmla="*/ 1422 w 2048"/>
                      <a:gd name="T85" fmla="*/ 753 h 970"/>
                      <a:gd name="T86" fmla="*/ 1295 w 2048"/>
                      <a:gd name="T87" fmla="*/ 880 h 970"/>
                      <a:gd name="T88" fmla="*/ 1831 w 2048"/>
                      <a:gd name="T89" fmla="*/ 345 h 970"/>
                      <a:gd name="T90" fmla="*/ 1703 w 2048"/>
                      <a:gd name="T91" fmla="*/ 217 h 970"/>
                      <a:gd name="T92" fmla="*/ 1831 w 2048"/>
                      <a:gd name="T93" fmla="*/ 90 h 970"/>
                      <a:gd name="T94" fmla="*/ 1958 w 2048"/>
                      <a:gd name="T95" fmla="*/ 217 h 970"/>
                      <a:gd name="T96" fmla="*/ 1831 w 2048"/>
                      <a:gd name="T97" fmla="*/ 345 h 9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048" h="970">
                        <a:moveTo>
                          <a:pt x="1831" y="0"/>
                        </a:moveTo>
                        <a:cubicBezTo>
                          <a:pt x="1711" y="0"/>
                          <a:pt x="1613" y="97"/>
                          <a:pt x="1613" y="217"/>
                        </a:cubicBezTo>
                        <a:cubicBezTo>
                          <a:pt x="1613" y="261"/>
                          <a:pt x="1626" y="302"/>
                          <a:pt x="1648" y="336"/>
                        </a:cubicBezTo>
                        <a:cubicBezTo>
                          <a:pt x="1413" y="571"/>
                          <a:pt x="1413" y="571"/>
                          <a:pt x="1413" y="571"/>
                        </a:cubicBezTo>
                        <a:cubicBezTo>
                          <a:pt x="1379" y="548"/>
                          <a:pt x="1339" y="535"/>
                          <a:pt x="1295" y="535"/>
                        </a:cubicBezTo>
                        <a:cubicBezTo>
                          <a:pt x="1250" y="535"/>
                          <a:pt x="1207" y="549"/>
                          <a:pt x="1173" y="573"/>
                        </a:cubicBezTo>
                        <a:cubicBezTo>
                          <a:pt x="935" y="336"/>
                          <a:pt x="935" y="336"/>
                          <a:pt x="935" y="336"/>
                        </a:cubicBezTo>
                        <a:cubicBezTo>
                          <a:pt x="958" y="302"/>
                          <a:pt x="971" y="261"/>
                          <a:pt x="971" y="217"/>
                        </a:cubicBezTo>
                        <a:cubicBezTo>
                          <a:pt x="971" y="97"/>
                          <a:pt x="873" y="0"/>
                          <a:pt x="753" y="0"/>
                        </a:cubicBezTo>
                        <a:cubicBezTo>
                          <a:pt x="633" y="0"/>
                          <a:pt x="536" y="97"/>
                          <a:pt x="536" y="217"/>
                        </a:cubicBezTo>
                        <a:cubicBezTo>
                          <a:pt x="536" y="261"/>
                          <a:pt x="549" y="302"/>
                          <a:pt x="571" y="336"/>
                        </a:cubicBezTo>
                        <a:cubicBezTo>
                          <a:pt x="336" y="571"/>
                          <a:pt x="336" y="571"/>
                          <a:pt x="336" y="571"/>
                        </a:cubicBezTo>
                        <a:cubicBezTo>
                          <a:pt x="302" y="548"/>
                          <a:pt x="261" y="535"/>
                          <a:pt x="217" y="535"/>
                        </a:cubicBezTo>
                        <a:cubicBezTo>
                          <a:pt x="98" y="535"/>
                          <a:pt x="0" y="633"/>
                          <a:pt x="0" y="753"/>
                        </a:cubicBezTo>
                        <a:cubicBezTo>
                          <a:pt x="0" y="873"/>
                          <a:pt x="98" y="970"/>
                          <a:pt x="217" y="970"/>
                        </a:cubicBezTo>
                        <a:cubicBezTo>
                          <a:pt x="337" y="970"/>
                          <a:pt x="435" y="873"/>
                          <a:pt x="435" y="753"/>
                        </a:cubicBezTo>
                        <a:cubicBezTo>
                          <a:pt x="435" y="709"/>
                          <a:pt x="422" y="668"/>
                          <a:pt x="400" y="634"/>
                        </a:cubicBezTo>
                        <a:cubicBezTo>
                          <a:pt x="635" y="399"/>
                          <a:pt x="635" y="399"/>
                          <a:pt x="635" y="399"/>
                        </a:cubicBezTo>
                        <a:cubicBezTo>
                          <a:pt x="669" y="422"/>
                          <a:pt x="709" y="435"/>
                          <a:pt x="753" y="435"/>
                        </a:cubicBezTo>
                        <a:cubicBezTo>
                          <a:pt x="797" y="435"/>
                          <a:pt x="838" y="422"/>
                          <a:pt x="872" y="399"/>
                        </a:cubicBezTo>
                        <a:cubicBezTo>
                          <a:pt x="1110" y="638"/>
                          <a:pt x="1110" y="638"/>
                          <a:pt x="1110" y="638"/>
                        </a:cubicBezTo>
                        <a:cubicBezTo>
                          <a:pt x="1090" y="671"/>
                          <a:pt x="1077" y="711"/>
                          <a:pt x="1077" y="753"/>
                        </a:cubicBezTo>
                        <a:cubicBezTo>
                          <a:pt x="1077" y="873"/>
                          <a:pt x="1175" y="970"/>
                          <a:pt x="1295" y="970"/>
                        </a:cubicBezTo>
                        <a:cubicBezTo>
                          <a:pt x="1415" y="970"/>
                          <a:pt x="1512" y="873"/>
                          <a:pt x="1512" y="753"/>
                        </a:cubicBezTo>
                        <a:cubicBezTo>
                          <a:pt x="1512" y="709"/>
                          <a:pt x="1499" y="668"/>
                          <a:pt x="1477" y="634"/>
                        </a:cubicBezTo>
                        <a:cubicBezTo>
                          <a:pt x="1712" y="399"/>
                          <a:pt x="1712" y="399"/>
                          <a:pt x="1712" y="399"/>
                        </a:cubicBezTo>
                        <a:cubicBezTo>
                          <a:pt x="1746" y="422"/>
                          <a:pt x="1787" y="435"/>
                          <a:pt x="1831" y="435"/>
                        </a:cubicBezTo>
                        <a:cubicBezTo>
                          <a:pt x="1950" y="435"/>
                          <a:pt x="2048" y="337"/>
                          <a:pt x="2048" y="217"/>
                        </a:cubicBezTo>
                        <a:cubicBezTo>
                          <a:pt x="2048" y="97"/>
                          <a:pt x="1950" y="0"/>
                          <a:pt x="1831" y="0"/>
                        </a:cubicBezTo>
                        <a:close/>
                        <a:moveTo>
                          <a:pt x="217" y="880"/>
                        </a:moveTo>
                        <a:cubicBezTo>
                          <a:pt x="147" y="880"/>
                          <a:pt x="90" y="823"/>
                          <a:pt x="90" y="753"/>
                        </a:cubicBezTo>
                        <a:cubicBezTo>
                          <a:pt x="90" y="682"/>
                          <a:pt x="147" y="625"/>
                          <a:pt x="217" y="625"/>
                        </a:cubicBezTo>
                        <a:cubicBezTo>
                          <a:pt x="288" y="625"/>
                          <a:pt x="345" y="682"/>
                          <a:pt x="345" y="753"/>
                        </a:cubicBezTo>
                        <a:cubicBezTo>
                          <a:pt x="345" y="823"/>
                          <a:pt x="288" y="880"/>
                          <a:pt x="217" y="880"/>
                        </a:cubicBezTo>
                        <a:close/>
                        <a:moveTo>
                          <a:pt x="753" y="345"/>
                        </a:moveTo>
                        <a:cubicBezTo>
                          <a:pt x="683" y="345"/>
                          <a:pt x="626" y="288"/>
                          <a:pt x="626" y="217"/>
                        </a:cubicBezTo>
                        <a:cubicBezTo>
                          <a:pt x="626" y="147"/>
                          <a:pt x="683" y="90"/>
                          <a:pt x="753" y="90"/>
                        </a:cubicBezTo>
                        <a:cubicBezTo>
                          <a:pt x="823" y="90"/>
                          <a:pt x="881" y="147"/>
                          <a:pt x="881" y="217"/>
                        </a:cubicBezTo>
                        <a:cubicBezTo>
                          <a:pt x="881" y="288"/>
                          <a:pt x="823" y="345"/>
                          <a:pt x="753" y="345"/>
                        </a:cubicBezTo>
                        <a:close/>
                        <a:moveTo>
                          <a:pt x="1295" y="880"/>
                        </a:moveTo>
                        <a:cubicBezTo>
                          <a:pt x="1225" y="880"/>
                          <a:pt x="1167" y="823"/>
                          <a:pt x="1167" y="753"/>
                        </a:cubicBezTo>
                        <a:cubicBezTo>
                          <a:pt x="1167" y="682"/>
                          <a:pt x="1225" y="625"/>
                          <a:pt x="1295" y="625"/>
                        </a:cubicBezTo>
                        <a:cubicBezTo>
                          <a:pt x="1365" y="625"/>
                          <a:pt x="1422" y="682"/>
                          <a:pt x="1422" y="753"/>
                        </a:cubicBezTo>
                        <a:cubicBezTo>
                          <a:pt x="1422" y="823"/>
                          <a:pt x="1365" y="880"/>
                          <a:pt x="1295" y="880"/>
                        </a:cubicBezTo>
                        <a:close/>
                        <a:moveTo>
                          <a:pt x="1831" y="345"/>
                        </a:moveTo>
                        <a:cubicBezTo>
                          <a:pt x="1760" y="345"/>
                          <a:pt x="1703" y="288"/>
                          <a:pt x="1703" y="217"/>
                        </a:cubicBezTo>
                        <a:cubicBezTo>
                          <a:pt x="1703" y="147"/>
                          <a:pt x="1760" y="90"/>
                          <a:pt x="1831" y="90"/>
                        </a:cubicBezTo>
                        <a:cubicBezTo>
                          <a:pt x="1901" y="90"/>
                          <a:pt x="1958" y="147"/>
                          <a:pt x="1958" y="217"/>
                        </a:cubicBezTo>
                        <a:cubicBezTo>
                          <a:pt x="1958" y="288"/>
                          <a:pt x="1901" y="345"/>
                          <a:pt x="1831" y="3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1" name="Freeform 6"/>
                  <p:cNvSpPr>
                    <a:spLocks/>
                  </p:cNvSpPr>
                  <p:nvPr/>
                </p:nvSpPr>
                <p:spPr bwMode="auto">
                  <a:xfrm>
                    <a:off x="4752975" y="2598738"/>
                    <a:ext cx="176213" cy="174625"/>
                  </a:xfrm>
                  <a:custGeom>
                    <a:avLst/>
                    <a:gdLst>
                      <a:gd name="T0" fmla="*/ 172 w 190"/>
                      <a:gd name="T1" fmla="*/ 18 h 186"/>
                      <a:gd name="T2" fmla="*/ 109 w 190"/>
                      <a:gd name="T3" fmla="*/ 18 h 186"/>
                      <a:gd name="T4" fmla="*/ 17 w 190"/>
                      <a:gd name="T5" fmla="*/ 109 h 186"/>
                      <a:gd name="T6" fmla="*/ 17 w 190"/>
                      <a:gd name="T7" fmla="*/ 173 h 186"/>
                      <a:gd name="T8" fmla="*/ 49 w 190"/>
                      <a:gd name="T9" fmla="*/ 186 h 186"/>
                      <a:gd name="T10" fmla="*/ 81 w 190"/>
                      <a:gd name="T11" fmla="*/ 173 h 186"/>
                      <a:gd name="T12" fmla="*/ 172 w 190"/>
                      <a:gd name="T13" fmla="*/ 81 h 186"/>
                      <a:gd name="T14" fmla="*/ 172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2" y="18"/>
                        </a:moveTo>
                        <a:cubicBezTo>
                          <a:pt x="155" y="0"/>
                          <a:pt x="126" y="0"/>
                          <a:pt x="109" y="18"/>
                        </a:cubicBezTo>
                        <a:cubicBezTo>
                          <a:pt x="17" y="109"/>
                          <a:pt x="17" y="109"/>
                          <a:pt x="17" y="109"/>
                        </a:cubicBezTo>
                        <a:cubicBezTo>
                          <a:pt x="0" y="127"/>
                          <a:pt x="0" y="155"/>
                          <a:pt x="17" y="173"/>
                        </a:cubicBezTo>
                        <a:cubicBezTo>
                          <a:pt x="26" y="182"/>
                          <a:pt x="37" y="186"/>
                          <a:pt x="49" y="186"/>
                        </a:cubicBezTo>
                        <a:cubicBezTo>
                          <a:pt x="60" y="186"/>
                          <a:pt x="72" y="182"/>
                          <a:pt x="81" y="173"/>
                        </a:cubicBezTo>
                        <a:cubicBezTo>
                          <a:pt x="172" y="81"/>
                          <a:pt x="172" y="81"/>
                          <a:pt x="172" y="81"/>
                        </a:cubicBezTo>
                        <a:cubicBezTo>
                          <a:pt x="190" y="64"/>
                          <a:pt x="190" y="35"/>
                          <a:pt x="172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2" name="Freeform 7"/>
                  <p:cNvSpPr>
                    <a:spLocks/>
                  </p:cNvSpPr>
                  <p:nvPr/>
                </p:nvSpPr>
                <p:spPr bwMode="auto">
                  <a:xfrm>
                    <a:off x="5486400" y="2330451"/>
                    <a:ext cx="177800" cy="174625"/>
                  </a:xfrm>
                  <a:custGeom>
                    <a:avLst/>
                    <a:gdLst>
                      <a:gd name="T0" fmla="*/ 173 w 190"/>
                      <a:gd name="T1" fmla="*/ 18 h 186"/>
                      <a:gd name="T2" fmla="*/ 109 w 190"/>
                      <a:gd name="T3" fmla="*/ 18 h 186"/>
                      <a:gd name="T4" fmla="*/ 18 w 190"/>
                      <a:gd name="T5" fmla="*/ 109 h 186"/>
                      <a:gd name="T6" fmla="*/ 18 w 190"/>
                      <a:gd name="T7" fmla="*/ 173 h 186"/>
                      <a:gd name="T8" fmla="*/ 50 w 190"/>
                      <a:gd name="T9" fmla="*/ 186 h 186"/>
                      <a:gd name="T10" fmla="*/ 81 w 190"/>
                      <a:gd name="T11" fmla="*/ 173 h 186"/>
                      <a:gd name="T12" fmla="*/ 173 w 190"/>
                      <a:gd name="T13" fmla="*/ 81 h 186"/>
                      <a:gd name="T14" fmla="*/ 173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3" y="18"/>
                        </a:moveTo>
                        <a:cubicBezTo>
                          <a:pt x="155" y="0"/>
                          <a:pt x="127" y="0"/>
                          <a:pt x="109" y="18"/>
                        </a:cubicBezTo>
                        <a:cubicBezTo>
                          <a:pt x="18" y="109"/>
                          <a:pt x="18" y="109"/>
                          <a:pt x="18" y="109"/>
                        </a:cubicBezTo>
                        <a:cubicBezTo>
                          <a:pt x="0" y="127"/>
                          <a:pt x="0" y="155"/>
                          <a:pt x="18" y="173"/>
                        </a:cubicBezTo>
                        <a:cubicBezTo>
                          <a:pt x="27" y="182"/>
                          <a:pt x="38" y="186"/>
                          <a:pt x="50" y="186"/>
                        </a:cubicBezTo>
                        <a:cubicBezTo>
                          <a:pt x="61" y="186"/>
                          <a:pt x="73" y="181"/>
                          <a:pt x="81" y="173"/>
                        </a:cubicBezTo>
                        <a:cubicBezTo>
                          <a:pt x="173" y="81"/>
                          <a:pt x="173" y="81"/>
                          <a:pt x="173" y="81"/>
                        </a:cubicBezTo>
                        <a:cubicBezTo>
                          <a:pt x="190" y="64"/>
                          <a:pt x="190" y="35"/>
                          <a:pt x="173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153" name="TextBox 152"/>
              <p:cNvSpPr txBox="1"/>
              <p:nvPr/>
            </p:nvSpPr>
            <p:spPr>
              <a:xfrm>
                <a:off x="9385517" y="2498981"/>
                <a:ext cx="156870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2000" dirty="0">
                    <a:solidFill>
                      <a:schemeClr val="bg1"/>
                    </a:solidFill>
                  </a:rPr>
                  <a:t>Market Value</a:t>
                </a:r>
              </a:p>
            </p:txBody>
          </p:sp>
          <p:sp>
            <p:nvSpPr>
              <p:cNvPr id="154" name="TextBox 153"/>
              <p:cNvSpPr txBox="1"/>
              <p:nvPr/>
            </p:nvSpPr>
            <p:spPr>
              <a:xfrm>
                <a:off x="9023276" y="1781824"/>
                <a:ext cx="250991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$ 1,672,054</a:t>
                </a:r>
              </a:p>
            </p:txBody>
          </p:sp>
        </p:grpSp>
      </p:grpSp>
      <p:grpSp>
        <p:nvGrpSpPr>
          <p:cNvPr id="160" name="Group 159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67915" y="3813731"/>
            <a:ext cx="10456171" cy="2332715"/>
            <a:chOff x="867913" y="3748096"/>
            <a:chExt cx="10456171" cy="2332715"/>
          </a:xfrm>
        </p:grpSpPr>
        <p:grpSp>
          <p:nvGrpSpPr>
            <p:cNvPr id="159" name="Group 158"/>
            <p:cNvGrpSpPr/>
            <p:nvPr/>
          </p:nvGrpSpPr>
          <p:grpSpPr>
            <a:xfrm>
              <a:off x="6420243" y="3748096"/>
              <a:ext cx="4903841" cy="2332715"/>
              <a:chOff x="6420243" y="3748096"/>
              <a:chExt cx="4903841" cy="2332715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42024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aphicFrame>
            <p:nvGraphicFramePr>
              <p:cNvPr id="74" name="Chart 73"/>
              <p:cNvGraphicFramePr/>
              <p:nvPr>
                <p:extLst>
                  <p:ext uri="{D42A27DB-BD31-4B8C-83A1-F6EECF244321}">
                    <p14:modId xmlns:p14="http://schemas.microsoft.com/office/powerpoint/2010/main" val="2025475888"/>
                  </p:ext>
                </p:extLst>
              </p:nvPr>
            </p:nvGraphicFramePr>
            <p:xfrm>
              <a:off x="6643576" y="3904879"/>
              <a:ext cx="4572304" cy="2125215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</p:grpSp>
        <p:grpSp>
          <p:nvGrpSpPr>
            <p:cNvPr id="158" name="Group 157"/>
            <p:cNvGrpSpPr/>
            <p:nvPr/>
          </p:nvGrpSpPr>
          <p:grpSpPr>
            <a:xfrm>
              <a:off x="867913" y="3748096"/>
              <a:ext cx="4903841" cy="2332715"/>
              <a:chOff x="867913" y="3748096"/>
              <a:chExt cx="4903841" cy="2332715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86791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1031809" y="4580194"/>
                <a:ext cx="4576049" cy="1107996"/>
                <a:chOff x="956839" y="4250293"/>
                <a:chExt cx="4576049" cy="1107996"/>
              </a:xfrm>
            </p:grpSpPr>
            <p:sp>
              <p:nvSpPr>
                <p:cNvPr id="83" name="TextBox 82"/>
                <p:cNvSpPr txBox="1"/>
                <p:nvPr/>
              </p:nvSpPr>
              <p:spPr>
                <a:xfrm>
                  <a:off x="3784011" y="4250293"/>
                  <a:ext cx="1748877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7200" b="1" dirty="0"/>
                    <a:t>75%</a:t>
                  </a: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>
                <a:xfrm>
                  <a:off x="3664578" y="4397098"/>
                  <a:ext cx="0" cy="814387"/>
                </a:xfrm>
                <a:prstGeom prst="line">
                  <a:avLst/>
                </a:prstGeom>
                <a:ln>
                  <a:solidFill>
                    <a:srgbClr val="30353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TextBox 85"/>
                <p:cNvSpPr txBox="1"/>
                <p:nvPr/>
              </p:nvSpPr>
              <p:spPr>
                <a:xfrm>
                  <a:off x="956839" y="4311849"/>
                  <a:ext cx="2588306" cy="9848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30353F"/>
                      </a:solidFill>
                    </a:rPr>
                    <a:t>Lorem ipsum dolor sit amet, consectetur adipiscing elit. Etiam vulputate est a convallis placerat. Orci varius</a:t>
                  </a:r>
                </a:p>
              </p:txBody>
            </p:sp>
          </p:grpSp>
          <p:sp>
            <p:nvSpPr>
              <p:cNvPr id="157" name="TextBox 156"/>
              <p:cNvSpPr txBox="1"/>
              <p:nvPr/>
            </p:nvSpPr>
            <p:spPr>
              <a:xfrm>
                <a:off x="2069843" y="3956466"/>
                <a:ext cx="249998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tabLst>
                    <a:tab pos="347663" algn="l"/>
                  </a:tabLst>
                </a:pPr>
                <a:r>
                  <a:rPr lang="en-US" sz="2400" dirty="0">
                    <a:solidFill>
                      <a:srgbClr val="30353F"/>
                    </a:solidFill>
                    <a:latin typeface="+mj-lt"/>
                  </a:rPr>
                  <a:t>INCOME PERCENTAGE</a:t>
                </a:r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36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632820" y="2084749"/>
            <a:ext cx="588011" cy="588011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632820" y="1002988"/>
            <a:ext cx="588011" cy="588011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1639745" y="342312"/>
            <a:ext cx="7262126" cy="6003511"/>
            <a:chOff x="223691" y="1455469"/>
            <a:chExt cx="5660167" cy="4679192"/>
          </a:xfrm>
        </p:grpSpPr>
        <p:pic>
          <p:nvPicPr>
            <p:cNvPr id="122" name="Picture 121" descr="This is a computer monitor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91" y="1455469"/>
              <a:ext cx="5660167" cy="4679192"/>
            </a:xfrm>
            <a:prstGeom prst="rect">
              <a:avLst/>
            </a:prstGeom>
          </p:spPr>
        </p:pic>
        <p:sp>
          <p:nvSpPr>
            <p:cNvPr id="123" name="Rectangle 122"/>
            <p:cNvSpPr/>
            <p:nvPr/>
          </p:nvSpPr>
          <p:spPr>
            <a:xfrm>
              <a:off x="2779454" y="4900079"/>
              <a:ext cx="548640" cy="326575"/>
            </a:xfrm>
            <a:prstGeom prst="rect">
              <a:avLst/>
            </a:prstGeom>
            <a:gradFill flip="none" rotWithShape="1">
              <a:gsLst>
                <a:gs pos="0">
                  <a:srgbClr val="C7C8CB"/>
                </a:gs>
                <a:gs pos="100000">
                  <a:srgbClr val="BCBDC0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6" name="Oval 4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flipH="1">
            <a:off x="632818" y="3183890"/>
            <a:ext cx="588011" cy="588011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925562" y="3183890"/>
            <a:ext cx="1000689" cy="588010"/>
          </a:xfrm>
          <a:prstGeom prst="rect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2" name="Rectangle 131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925564" y="2084750"/>
            <a:ext cx="1000689" cy="588010"/>
          </a:xfrm>
          <a:prstGeom prst="rect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925564" y="1002988"/>
            <a:ext cx="1000688" cy="588011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" name="Group 105" descr="This image is an icon of a clock."/>
          <p:cNvGrpSpPr/>
          <p:nvPr/>
        </p:nvGrpSpPr>
        <p:grpSpPr>
          <a:xfrm>
            <a:off x="796201" y="1166369"/>
            <a:ext cx="261249" cy="261249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107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1" name="Group 110" descr="This image is an icon of three human beings and a clock."/>
          <p:cNvGrpSpPr/>
          <p:nvPr/>
        </p:nvGrpSpPr>
        <p:grpSpPr>
          <a:xfrm>
            <a:off x="768329" y="2230384"/>
            <a:ext cx="297913" cy="297912"/>
            <a:chOff x="3613150" y="3706813"/>
            <a:chExt cx="420688" cy="420687"/>
          </a:xfrm>
        </p:grpSpPr>
        <p:sp>
          <p:nvSpPr>
            <p:cNvPr id="112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4" name="Rectangle 12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926252" y="621193"/>
            <a:ext cx="6682875" cy="37392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1296448" y="2187997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25%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296448" y="1126843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graphicFrame>
        <p:nvGraphicFramePr>
          <p:cNvPr id="13" name="Chart 12" descr="This is a chart. "/>
          <p:cNvGraphicFramePr/>
          <p:nvPr>
            <p:extLst>
              <p:ext uri="{D42A27DB-BD31-4B8C-83A1-F6EECF244321}">
                <p14:modId xmlns:p14="http://schemas.microsoft.com/office/powerpoint/2010/main" val="1449396669"/>
              </p:ext>
            </p:extLst>
          </p:nvPr>
        </p:nvGraphicFramePr>
        <p:xfrm>
          <a:off x="2307544" y="644987"/>
          <a:ext cx="4528852" cy="3715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41" name="Picture 14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54240" y="1"/>
            <a:ext cx="4937760" cy="6857999"/>
          </a:xfrm>
          <a:custGeom>
            <a:avLst/>
            <a:gdLst>
              <a:gd name="connsiteX0" fmla="*/ 0 w 4937760"/>
              <a:gd name="connsiteY0" fmla="*/ 0 h 6857999"/>
              <a:gd name="connsiteX1" fmla="*/ 4937760 w 4937760"/>
              <a:gd name="connsiteY1" fmla="*/ 0 h 6857999"/>
              <a:gd name="connsiteX2" fmla="*/ 4937760 w 4937760"/>
              <a:gd name="connsiteY2" fmla="*/ 6857999 h 6857999"/>
              <a:gd name="connsiteX3" fmla="*/ 0 w 493776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760" h="6857999">
                <a:moveTo>
                  <a:pt x="0" y="0"/>
                </a:moveTo>
                <a:lnTo>
                  <a:pt x="4937760" y="0"/>
                </a:lnTo>
                <a:lnTo>
                  <a:pt x="493776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7254240" y="0"/>
            <a:ext cx="493776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912895" y="832629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TextBox 144"/>
          <p:cNvSpPr txBox="1"/>
          <p:nvPr/>
        </p:nvSpPr>
        <p:spPr>
          <a:xfrm>
            <a:off x="7780020" y="3242496"/>
            <a:ext cx="3886200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cxnSp>
        <p:nvCxnSpPr>
          <p:cNvPr id="151" name="Straight Connector 150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8991600" y="2790395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9347735" y="591058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Freeform 34" descr="This image is an icon of three human beings and a circle. "/>
          <p:cNvSpPr>
            <a:spLocks noEditPoints="1"/>
          </p:cNvSpPr>
          <p:nvPr/>
        </p:nvSpPr>
        <p:spPr bwMode="auto">
          <a:xfrm>
            <a:off x="9347734" y="1266044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816617" y="3307745"/>
            <a:ext cx="962807" cy="340300"/>
            <a:chOff x="816617" y="3307745"/>
            <a:chExt cx="962807" cy="340300"/>
          </a:xfrm>
        </p:grpSpPr>
        <p:pic>
          <p:nvPicPr>
            <p:cNvPr id="117" name="Picture 116" descr="This image is an icon of a human being. 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6617" y="3346008"/>
              <a:ext cx="231766" cy="263774"/>
            </a:xfrm>
            <a:prstGeom prst="rect">
              <a:avLst/>
            </a:prstGeom>
          </p:spPr>
        </p:pic>
        <p:sp>
          <p:nvSpPr>
            <p:cNvPr id="144" name="TextBox 143"/>
            <p:cNvSpPr txBox="1"/>
            <p:nvPr/>
          </p:nvSpPr>
          <p:spPr>
            <a:xfrm>
              <a:off x="1296446" y="3307745"/>
              <a:ext cx="482978" cy="3403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+mj-lt"/>
                </a:rPr>
                <a:t>43%</a:t>
              </a:r>
            </a:p>
          </p:txBody>
        </p:sp>
      </p:grp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61803F9-0687-42F2-AD52-B4E217229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1727237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 descr="This is a chart."/>
          <p:cNvGraphicFramePr/>
          <p:nvPr>
            <p:extLst>
              <p:ext uri="{D42A27DB-BD31-4B8C-83A1-F6EECF244321}">
                <p14:modId xmlns:p14="http://schemas.microsoft.com/office/powerpoint/2010/main" val="1649322327"/>
              </p:ext>
            </p:extLst>
          </p:nvPr>
        </p:nvGraphicFramePr>
        <p:xfrm>
          <a:off x="381000" y="1009651"/>
          <a:ext cx="11430000" cy="2419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2" name="Freeform 41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11600665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0" name="Group 209" descr="This is a map of the world. "/>
          <p:cNvGrpSpPr/>
          <p:nvPr/>
        </p:nvGrpSpPr>
        <p:grpSpPr>
          <a:xfrm>
            <a:off x="992857" y="4094288"/>
            <a:ext cx="3525188" cy="2276532"/>
            <a:chOff x="889853" y="4094287"/>
            <a:chExt cx="4172670" cy="2694670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3"/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67"/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8"/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0"/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1"/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82"/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85"/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10"/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3" name="Freeform 125"/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8" name="Freeform 130"/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2" name="Freeform 134"/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8" name="Freeform 140"/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165"/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00" name="Group 199"/>
            <p:cNvGrpSpPr/>
            <p:nvPr/>
          </p:nvGrpSpPr>
          <p:grpSpPr>
            <a:xfrm>
              <a:off x="889853" y="4135823"/>
              <a:ext cx="1356854" cy="1708182"/>
              <a:chOff x="1136650" y="4046538"/>
              <a:chExt cx="1244601" cy="1566863"/>
            </a:xfrm>
            <a:solidFill>
              <a:srgbClr val="30353F"/>
            </a:solidFill>
          </p:grpSpPr>
          <p:sp>
            <p:nvSpPr>
              <p:cNvPr id="32" name="Freeform 29"/>
              <p:cNvSpPr>
                <a:spLocks noEditPoints="1"/>
              </p:cNvSpPr>
              <p:nvPr/>
            </p:nvSpPr>
            <p:spPr bwMode="auto">
              <a:xfrm>
                <a:off x="1439863" y="4046538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4" name="Group 193"/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26" name="Freeform 24"/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1" name="Freeform 113"/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171"/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01" name="Group 200"/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27"/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33"/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45"/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57"/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59"/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60"/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2"/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74"/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76"/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Freeform 87"/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9" name="Freeform 91"/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1" name="Freeform 93"/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7" name="Freeform 99"/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8" name="Freeform 100"/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9" name="Freeform 101"/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104"/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105"/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107"/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9" name="Freeform 121"/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0" name="Freeform 122"/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131"/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5" name="Freeform 137"/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6" name="Freeform 138"/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7" name="Freeform 139"/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145"/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146"/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147"/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48"/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7" name="Freeform 169"/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1" name="Freeform 173"/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22"/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35"/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61"/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68"/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0"/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71"/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73"/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3"/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120"/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Freeform 126"/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5" name="Freeform 127"/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Freeform 132"/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3" name="Freeform 135"/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152"/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154"/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166"/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0" name="Freeform 172"/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2" name="Freeform 174"/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02" name="Group 201"/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56"/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Freeform 89"/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8" name="Freeform 90"/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4" name="Freeform 96"/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109"/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1" name="Freeform 123"/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4" name="Freeform 12"/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117"/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124"/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66" name="Freeform 158"/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2" name="Group 191"/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23" name="Freeform 21"/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3" name="Freeform 75"/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Freeform 88"/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2" name="Freeform 94"/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2" name="Freeform 114"/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128"/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129"/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143"/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Freeform 160"/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Freeform 162"/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167"/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175"/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84" name="Freeform 176"/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26"/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30"/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31"/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2"/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34"/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36"/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58"/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2"/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64"/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65"/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66"/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69"/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77"/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/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4"/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Freeform 86"/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92"/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3" name="Freeform 95"/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5" name="Freeform 97"/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6" name="Freeform 98"/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102"/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103"/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106"/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108"/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111"/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112"/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3" name="Freeform 115"/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4" name="Freeform 116"/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6" name="Freeform 118"/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7" name="Freeform 119"/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133"/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4" name="Freeform 136"/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9" name="Freeform 141"/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0" name="Freeform 142"/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144"/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49"/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50"/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151"/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153"/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155"/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156"/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157"/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159"/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2" name="Freeform 164"/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6" name="Freeform 168"/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8" name="Freeform 170"/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5" name="Freeform 177"/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6" name="Freeform 178"/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7" name="Freeform 179"/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8" name="Freeform 180"/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29" name="Straight Connector 22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568114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stCxn id="179" idx="19"/>
          </p:cNvCxnSpPr>
          <p:nvPr/>
        </p:nvCxnSpPr>
        <p:spPr>
          <a:xfrm flipV="1">
            <a:off x="1871595" y="4515221"/>
            <a:ext cx="4261343" cy="744383"/>
          </a:xfrm>
          <a:prstGeom prst="bentConnector3">
            <a:avLst>
              <a:gd name="adj1" fmla="val 8843"/>
            </a:avLst>
          </a:prstGeom>
          <a:ln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Elbow Connector 18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stCxn id="61" idx="13"/>
          </p:cNvCxnSpPr>
          <p:nvPr/>
        </p:nvCxnSpPr>
        <p:spPr>
          <a:xfrm flipV="1">
            <a:off x="3064692" y="5216322"/>
            <a:ext cx="3068246" cy="391268"/>
          </a:xfrm>
          <a:prstGeom prst="bentConnector3">
            <a:avLst>
              <a:gd name="adj1" fmla="val 9450"/>
            </a:avLst>
          </a:prstGeom>
          <a:ln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Elbow Connector 206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stCxn id="14" idx="10"/>
          </p:cNvCxnSpPr>
          <p:nvPr/>
        </p:nvCxnSpPr>
        <p:spPr>
          <a:xfrm flipV="1">
            <a:off x="4155438" y="5931882"/>
            <a:ext cx="1974415" cy="52936"/>
          </a:xfrm>
          <a:prstGeom prst="bentConnector3">
            <a:avLst>
              <a:gd name="adj1" fmla="val 6724"/>
            </a:avLst>
          </a:prstGeom>
          <a:ln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 descr="This is an icon symbolizing geographic location."/>
          <p:cNvSpPr/>
          <p:nvPr/>
        </p:nvSpPr>
        <p:spPr>
          <a:xfrm>
            <a:off x="6042973" y="4422217"/>
            <a:ext cx="193593" cy="193593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4" name="Oval 24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042973" y="5130474"/>
            <a:ext cx="193593" cy="193593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5" name="Oval 24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042973" y="5838731"/>
            <a:ext cx="193593" cy="193593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30" name="Chart 229" descr="This is a chart. "/>
          <p:cNvGraphicFramePr/>
          <p:nvPr>
            <p:extLst>
              <p:ext uri="{D42A27DB-BD31-4B8C-83A1-F6EECF244321}">
                <p14:modId xmlns:p14="http://schemas.microsoft.com/office/powerpoint/2010/main" val="1462344199"/>
              </p:ext>
            </p:extLst>
          </p:nvPr>
        </p:nvGraphicFramePr>
        <p:xfrm>
          <a:off x="6593685" y="4046584"/>
          <a:ext cx="4986140" cy="2361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5972282" y="4268642"/>
            <a:ext cx="499689" cy="499687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5967897" y="4975580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8" name="Group 27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>
          <a:xfrm>
            <a:off x="5967897" y="5674846"/>
            <a:ext cx="499689" cy="499687"/>
            <a:chOff x="6592808" y="5674846"/>
            <a:chExt cx="499689" cy="499687"/>
          </a:xfrm>
        </p:grpSpPr>
        <p:sp>
          <p:nvSpPr>
            <p:cNvPr id="222" name="Oval 221" descr="This is an icon symbolizing geographic location."/>
            <p:cNvSpPr/>
            <p:nvPr/>
          </p:nvSpPr>
          <p:spPr>
            <a:xfrm>
              <a:off x="6592808" y="5674846"/>
              <a:ext cx="499689" cy="499687"/>
            </a:xfrm>
            <a:prstGeom prst="ellipse">
              <a:avLst/>
            </a:prstGeom>
            <a:solidFill>
              <a:srgbClr val="98A3AD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6763568" y="5815612"/>
              <a:ext cx="158168" cy="218155"/>
              <a:chOff x="6673850" y="4457700"/>
              <a:chExt cx="603250" cy="857250"/>
            </a:xfrm>
          </p:grpSpPr>
          <p:sp>
            <p:nvSpPr>
              <p:cNvPr id="253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4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 7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440290"/>
            <a:ext cx="11025188" cy="50668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 descr="This is an icon of a trophy."/>
          <p:cNvGrpSpPr/>
          <p:nvPr/>
        </p:nvGrpSpPr>
        <p:grpSpPr>
          <a:xfrm>
            <a:off x="10299341" y="3028467"/>
            <a:ext cx="656095" cy="761376"/>
            <a:chOff x="-1892703" y="1944681"/>
            <a:chExt cx="3284538" cy="3811588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-1892703" y="1944681"/>
              <a:ext cx="3284538" cy="3811588"/>
            </a:xfrm>
            <a:custGeom>
              <a:avLst/>
              <a:gdLst>
                <a:gd name="T0" fmla="*/ 1611 w 1764"/>
                <a:gd name="T1" fmla="*/ 145 h 2048"/>
                <a:gd name="T2" fmla="*/ 1468 w 1764"/>
                <a:gd name="T3" fmla="*/ 100 h 2048"/>
                <a:gd name="T4" fmla="*/ 397 w 1764"/>
                <a:gd name="T5" fmla="*/ 0 h 2048"/>
                <a:gd name="T6" fmla="*/ 296 w 1764"/>
                <a:gd name="T7" fmla="*/ 145 h 2048"/>
                <a:gd name="T8" fmla="*/ 40 w 1764"/>
                <a:gd name="T9" fmla="*/ 197 h 2048"/>
                <a:gd name="T10" fmla="*/ 397 w 1764"/>
                <a:gd name="T11" fmla="*/ 863 h 2048"/>
                <a:gd name="T12" fmla="*/ 735 w 1764"/>
                <a:gd name="T13" fmla="*/ 1251 h 2048"/>
                <a:gd name="T14" fmla="*/ 567 w 1764"/>
                <a:gd name="T15" fmla="*/ 1483 h 2048"/>
                <a:gd name="T16" fmla="*/ 531 w 1764"/>
                <a:gd name="T17" fmla="*/ 1746 h 2048"/>
                <a:gd name="T18" fmla="*/ 301 w 1764"/>
                <a:gd name="T19" fmla="*/ 1888 h 2048"/>
                <a:gd name="T20" fmla="*/ 348 w 1764"/>
                <a:gd name="T21" fmla="*/ 2048 h 2048"/>
                <a:gd name="T22" fmla="*/ 1468 w 1764"/>
                <a:gd name="T23" fmla="*/ 2001 h 2048"/>
                <a:gd name="T24" fmla="*/ 1325 w 1764"/>
                <a:gd name="T25" fmla="*/ 1746 h 2048"/>
                <a:gd name="T26" fmla="*/ 1237 w 1764"/>
                <a:gd name="T27" fmla="*/ 1529 h 2048"/>
                <a:gd name="T28" fmla="*/ 1200 w 1764"/>
                <a:gd name="T29" fmla="*/ 1482 h 2048"/>
                <a:gd name="T30" fmla="*/ 1303 w 1764"/>
                <a:gd name="T31" fmla="*/ 992 h 2048"/>
                <a:gd name="T32" fmla="*/ 1757 w 1764"/>
                <a:gd name="T33" fmla="*/ 316 h 2048"/>
                <a:gd name="T34" fmla="*/ 101 w 1764"/>
                <a:gd name="T35" fmla="*/ 301 h 2048"/>
                <a:gd name="T36" fmla="*/ 153 w 1764"/>
                <a:gd name="T37" fmla="*/ 240 h 2048"/>
                <a:gd name="T38" fmla="*/ 296 w 1764"/>
                <a:gd name="T39" fmla="*/ 327 h 2048"/>
                <a:gd name="T40" fmla="*/ 101 w 1764"/>
                <a:gd name="T41" fmla="*/ 301 h 2048"/>
                <a:gd name="T42" fmla="*/ 1373 w 1764"/>
                <a:gd name="T43" fmla="*/ 1888 h 2048"/>
                <a:gd name="T44" fmla="*/ 396 w 1764"/>
                <a:gd name="T45" fmla="*/ 1953 h 2048"/>
                <a:gd name="T46" fmla="*/ 443 w 1764"/>
                <a:gd name="T47" fmla="*/ 1841 h 2048"/>
                <a:gd name="T48" fmla="*/ 1143 w 1764"/>
                <a:gd name="T49" fmla="*/ 1576 h 2048"/>
                <a:gd name="T50" fmla="*/ 626 w 1764"/>
                <a:gd name="T51" fmla="*/ 1746 h 2048"/>
                <a:gd name="T52" fmla="*/ 1143 w 1764"/>
                <a:gd name="T53" fmla="*/ 1576 h 2048"/>
                <a:gd name="T54" fmla="*/ 782 w 1764"/>
                <a:gd name="T55" fmla="*/ 1439 h 2048"/>
                <a:gd name="T56" fmla="*/ 882 w 1764"/>
                <a:gd name="T57" fmla="*/ 1280 h 2048"/>
                <a:gd name="T58" fmla="*/ 1019 w 1764"/>
                <a:gd name="T59" fmla="*/ 1481 h 2048"/>
                <a:gd name="T60" fmla="*/ 1373 w 1764"/>
                <a:gd name="T61" fmla="*/ 327 h 2048"/>
                <a:gd name="T62" fmla="*/ 882 w 1764"/>
                <a:gd name="T63" fmla="*/ 1186 h 2048"/>
                <a:gd name="T64" fmla="*/ 391 w 1764"/>
                <a:gd name="T65" fmla="*/ 327 h 2048"/>
                <a:gd name="T66" fmla="*/ 397 w 1764"/>
                <a:gd name="T67" fmla="*/ 95 h 2048"/>
                <a:gd name="T68" fmla="*/ 1373 w 1764"/>
                <a:gd name="T69" fmla="*/ 100 h 2048"/>
                <a:gd name="T70" fmla="*/ 1663 w 1764"/>
                <a:gd name="T71" fmla="*/ 301 h 2048"/>
                <a:gd name="T72" fmla="*/ 1468 w 1764"/>
                <a:gd name="T73" fmla="*/ 327 h 2048"/>
                <a:gd name="T74" fmla="*/ 1611 w 1764"/>
                <a:gd name="T75" fmla="*/ 240 h 2048"/>
                <a:gd name="T76" fmla="*/ 1663 w 1764"/>
                <a:gd name="T77" fmla="*/ 301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4" h="2048">
                  <a:moveTo>
                    <a:pt x="1724" y="197"/>
                  </a:moveTo>
                  <a:cubicBezTo>
                    <a:pt x="1696" y="164"/>
                    <a:pt x="1654" y="145"/>
                    <a:pt x="1611" y="145"/>
                  </a:cubicBezTo>
                  <a:cubicBezTo>
                    <a:pt x="1468" y="145"/>
                    <a:pt x="1468" y="145"/>
                    <a:pt x="1468" y="145"/>
                  </a:cubicBezTo>
                  <a:cubicBezTo>
                    <a:pt x="1468" y="100"/>
                    <a:pt x="1468" y="100"/>
                    <a:pt x="1468" y="100"/>
                  </a:cubicBezTo>
                  <a:cubicBezTo>
                    <a:pt x="1468" y="45"/>
                    <a:pt x="1423" y="0"/>
                    <a:pt x="1367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41" y="0"/>
                    <a:pt x="296" y="45"/>
                    <a:pt x="296" y="100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10" y="145"/>
                    <a:pt x="68" y="164"/>
                    <a:pt x="40" y="197"/>
                  </a:cubicBezTo>
                  <a:cubicBezTo>
                    <a:pt x="12" y="230"/>
                    <a:pt x="0" y="274"/>
                    <a:pt x="7" y="316"/>
                  </a:cubicBezTo>
                  <a:cubicBezTo>
                    <a:pt x="45" y="547"/>
                    <a:pt x="190" y="751"/>
                    <a:pt x="397" y="863"/>
                  </a:cubicBezTo>
                  <a:cubicBezTo>
                    <a:pt x="416" y="909"/>
                    <a:pt x="437" y="952"/>
                    <a:pt x="461" y="992"/>
                  </a:cubicBezTo>
                  <a:cubicBezTo>
                    <a:pt x="537" y="1120"/>
                    <a:pt x="631" y="1208"/>
                    <a:pt x="735" y="1251"/>
                  </a:cubicBezTo>
                  <a:cubicBezTo>
                    <a:pt x="746" y="1357"/>
                    <a:pt x="675" y="1458"/>
                    <a:pt x="568" y="1482"/>
                  </a:cubicBezTo>
                  <a:cubicBezTo>
                    <a:pt x="568" y="1483"/>
                    <a:pt x="568" y="1483"/>
                    <a:pt x="567" y="1483"/>
                  </a:cubicBezTo>
                  <a:cubicBezTo>
                    <a:pt x="547" y="1488"/>
                    <a:pt x="531" y="1506"/>
                    <a:pt x="531" y="1529"/>
                  </a:cubicBezTo>
                  <a:cubicBezTo>
                    <a:pt x="531" y="1746"/>
                    <a:pt x="531" y="1746"/>
                    <a:pt x="531" y="1746"/>
                  </a:cubicBezTo>
                  <a:cubicBezTo>
                    <a:pt x="443" y="1746"/>
                    <a:pt x="443" y="1746"/>
                    <a:pt x="443" y="1746"/>
                  </a:cubicBezTo>
                  <a:cubicBezTo>
                    <a:pt x="365" y="1746"/>
                    <a:pt x="301" y="1810"/>
                    <a:pt x="301" y="1888"/>
                  </a:cubicBezTo>
                  <a:cubicBezTo>
                    <a:pt x="301" y="2001"/>
                    <a:pt x="301" y="2001"/>
                    <a:pt x="301" y="2001"/>
                  </a:cubicBezTo>
                  <a:cubicBezTo>
                    <a:pt x="301" y="2027"/>
                    <a:pt x="322" y="2048"/>
                    <a:pt x="348" y="2048"/>
                  </a:cubicBezTo>
                  <a:cubicBezTo>
                    <a:pt x="1420" y="2048"/>
                    <a:pt x="1420" y="2048"/>
                    <a:pt x="1420" y="2048"/>
                  </a:cubicBezTo>
                  <a:cubicBezTo>
                    <a:pt x="1446" y="2048"/>
                    <a:pt x="1468" y="2027"/>
                    <a:pt x="1468" y="2001"/>
                  </a:cubicBezTo>
                  <a:cubicBezTo>
                    <a:pt x="1468" y="1888"/>
                    <a:pt x="1468" y="1888"/>
                    <a:pt x="1468" y="1888"/>
                  </a:cubicBezTo>
                  <a:cubicBezTo>
                    <a:pt x="1468" y="1810"/>
                    <a:pt x="1404" y="1746"/>
                    <a:pt x="1325" y="1746"/>
                  </a:cubicBezTo>
                  <a:cubicBezTo>
                    <a:pt x="1237" y="1746"/>
                    <a:pt x="1237" y="1746"/>
                    <a:pt x="1237" y="1746"/>
                  </a:cubicBezTo>
                  <a:cubicBezTo>
                    <a:pt x="1237" y="1529"/>
                    <a:pt x="1237" y="1529"/>
                    <a:pt x="1237" y="1529"/>
                  </a:cubicBezTo>
                  <a:cubicBezTo>
                    <a:pt x="1237" y="1506"/>
                    <a:pt x="1222" y="1488"/>
                    <a:pt x="1201" y="1483"/>
                  </a:cubicBezTo>
                  <a:cubicBezTo>
                    <a:pt x="1201" y="1483"/>
                    <a:pt x="1201" y="1483"/>
                    <a:pt x="1200" y="1482"/>
                  </a:cubicBezTo>
                  <a:cubicBezTo>
                    <a:pt x="1093" y="1458"/>
                    <a:pt x="1022" y="1356"/>
                    <a:pt x="1033" y="1249"/>
                  </a:cubicBezTo>
                  <a:cubicBezTo>
                    <a:pt x="1136" y="1205"/>
                    <a:pt x="1228" y="1118"/>
                    <a:pt x="1303" y="992"/>
                  </a:cubicBezTo>
                  <a:cubicBezTo>
                    <a:pt x="1327" y="952"/>
                    <a:pt x="1349" y="909"/>
                    <a:pt x="1367" y="863"/>
                  </a:cubicBezTo>
                  <a:cubicBezTo>
                    <a:pt x="1574" y="751"/>
                    <a:pt x="1719" y="547"/>
                    <a:pt x="1757" y="316"/>
                  </a:cubicBezTo>
                  <a:cubicBezTo>
                    <a:pt x="1764" y="274"/>
                    <a:pt x="1752" y="230"/>
                    <a:pt x="1724" y="197"/>
                  </a:cubicBezTo>
                  <a:close/>
                  <a:moveTo>
                    <a:pt x="101" y="301"/>
                  </a:moveTo>
                  <a:cubicBezTo>
                    <a:pt x="98" y="286"/>
                    <a:pt x="102" y="271"/>
                    <a:pt x="112" y="259"/>
                  </a:cubicBezTo>
                  <a:cubicBezTo>
                    <a:pt x="123" y="247"/>
                    <a:pt x="138" y="240"/>
                    <a:pt x="153" y="240"/>
                  </a:cubicBezTo>
                  <a:cubicBezTo>
                    <a:pt x="296" y="240"/>
                    <a:pt x="296" y="240"/>
                    <a:pt x="296" y="240"/>
                  </a:cubicBezTo>
                  <a:cubicBezTo>
                    <a:pt x="296" y="327"/>
                    <a:pt x="296" y="327"/>
                    <a:pt x="296" y="327"/>
                  </a:cubicBezTo>
                  <a:cubicBezTo>
                    <a:pt x="296" y="464"/>
                    <a:pt x="314" y="596"/>
                    <a:pt x="347" y="718"/>
                  </a:cubicBezTo>
                  <a:cubicBezTo>
                    <a:pt x="217" y="615"/>
                    <a:pt x="127" y="466"/>
                    <a:pt x="101" y="301"/>
                  </a:cubicBezTo>
                  <a:close/>
                  <a:moveTo>
                    <a:pt x="1325" y="1841"/>
                  </a:moveTo>
                  <a:cubicBezTo>
                    <a:pt x="1352" y="1841"/>
                    <a:pt x="1373" y="1862"/>
                    <a:pt x="1373" y="1888"/>
                  </a:cubicBezTo>
                  <a:cubicBezTo>
                    <a:pt x="1373" y="1953"/>
                    <a:pt x="1373" y="1953"/>
                    <a:pt x="1373" y="1953"/>
                  </a:cubicBezTo>
                  <a:cubicBezTo>
                    <a:pt x="396" y="1953"/>
                    <a:pt x="396" y="1953"/>
                    <a:pt x="396" y="1953"/>
                  </a:cubicBezTo>
                  <a:cubicBezTo>
                    <a:pt x="396" y="1888"/>
                    <a:pt x="396" y="1888"/>
                    <a:pt x="396" y="1888"/>
                  </a:cubicBezTo>
                  <a:cubicBezTo>
                    <a:pt x="396" y="1862"/>
                    <a:pt x="417" y="1841"/>
                    <a:pt x="443" y="1841"/>
                  </a:cubicBezTo>
                  <a:lnTo>
                    <a:pt x="1325" y="1841"/>
                  </a:lnTo>
                  <a:close/>
                  <a:moveTo>
                    <a:pt x="1143" y="1576"/>
                  </a:moveTo>
                  <a:cubicBezTo>
                    <a:pt x="1143" y="1746"/>
                    <a:pt x="1143" y="1746"/>
                    <a:pt x="1143" y="1746"/>
                  </a:cubicBezTo>
                  <a:cubicBezTo>
                    <a:pt x="626" y="1746"/>
                    <a:pt x="626" y="1746"/>
                    <a:pt x="626" y="1746"/>
                  </a:cubicBezTo>
                  <a:cubicBezTo>
                    <a:pt x="626" y="1576"/>
                    <a:pt x="626" y="1576"/>
                    <a:pt x="626" y="1576"/>
                  </a:cubicBezTo>
                  <a:lnTo>
                    <a:pt x="1143" y="1576"/>
                  </a:lnTo>
                  <a:close/>
                  <a:moveTo>
                    <a:pt x="750" y="1481"/>
                  </a:moveTo>
                  <a:cubicBezTo>
                    <a:pt x="762" y="1468"/>
                    <a:pt x="773" y="1454"/>
                    <a:pt x="782" y="1439"/>
                  </a:cubicBezTo>
                  <a:cubicBezTo>
                    <a:pt x="814" y="1390"/>
                    <a:pt x="830" y="1334"/>
                    <a:pt x="831" y="1277"/>
                  </a:cubicBezTo>
                  <a:cubicBezTo>
                    <a:pt x="848" y="1279"/>
                    <a:pt x="865" y="1280"/>
                    <a:pt x="882" y="1280"/>
                  </a:cubicBezTo>
                  <a:cubicBezTo>
                    <a:pt x="901" y="1280"/>
                    <a:pt x="919" y="1279"/>
                    <a:pt x="937" y="1276"/>
                  </a:cubicBezTo>
                  <a:cubicBezTo>
                    <a:pt x="939" y="1353"/>
                    <a:pt x="968" y="1426"/>
                    <a:pt x="1019" y="1481"/>
                  </a:cubicBezTo>
                  <a:cubicBezTo>
                    <a:pt x="750" y="1481"/>
                    <a:pt x="750" y="1481"/>
                    <a:pt x="750" y="1481"/>
                  </a:cubicBezTo>
                  <a:close/>
                  <a:moveTo>
                    <a:pt x="1373" y="327"/>
                  </a:moveTo>
                  <a:cubicBezTo>
                    <a:pt x="1373" y="561"/>
                    <a:pt x="1319" y="780"/>
                    <a:pt x="1222" y="943"/>
                  </a:cubicBezTo>
                  <a:cubicBezTo>
                    <a:pt x="1129" y="1100"/>
                    <a:pt x="1008" y="1186"/>
                    <a:pt x="882" y="1186"/>
                  </a:cubicBezTo>
                  <a:cubicBezTo>
                    <a:pt x="756" y="1186"/>
                    <a:pt x="635" y="1100"/>
                    <a:pt x="542" y="943"/>
                  </a:cubicBezTo>
                  <a:cubicBezTo>
                    <a:pt x="445" y="780"/>
                    <a:pt x="391" y="561"/>
                    <a:pt x="391" y="327"/>
                  </a:cubicBezTo>
                  <a:cubicBezTo>
                    <a:pt x="391" y="100"/>
                    <a:pt x="391" y="100"/>
                    <a:pt x="391" y="100"/>
                  </a:cubicBezTo>
                  <a:cubicBezTo>
                    <a:pt x="391" y="97"/>
                    <a:pt x="394" y="95"/>
                    <a:pt x="397" y="95"/>
                  </a:cubicBezTo>
                  <a:cubicBezTo>
                    <a:pt x="1367" y="95"/>
                    <a:pt x="1367" y="95"/>
                    <a:pt x="1367" y="95"/>
                  </a:cubicBezTo>
                  <a:cubicBezTo>
                    <a:pt x="1370" y="95"/>
                    <a:pt x="1373" y="97"/>
                    <a:pt x="1373" y="100"/>
                  </a:cubicBezTo>
                  <a:lnTo>
                    <a:pt x="1373" y="327"/>
                  </a:lnTo>
                  <a:close/>
                  <a:moveTo>
                    <a:pt x="1663" y="301"/>
                  </a:moveTo>
                  <a:cubicBezTo>
                    <a:pt x="1637" y="466"/>
                    <a:pt x="1547" y="615"/>
                    <a:pt x="1417" y="718"/>
                  </a:cubicBezTo>
                  <a:cubicBezTo>
                    <a:pt x="1450" y="596"/>
                    <a:pt x="1468" y="464"/>
                    <a:pt x="1468" y="327"/>
                  </a:cubicBezTo>
                  <a:cubicBezTo>
                    <a:pt x="1468" y="240"/>
                    <a:pt x="1468" y="240"/>
                    <a:pt x="1468" y="240"/>
                  </a:cubicBezTo>
                  <a:cubicBezTo>
                    <a:pt x="1611" y="240"/>
                    <a:pt x="1611" y="240"/>
                    <a:pt x="1611" y="240"/>
                  </a:cubicBezTo>
                  <a:cubicBezTo>
                    <a:pt x="1626" y="240"/>
                    <a:pt x="1641" y="247"/>
                    <a:pt x="1652" y="259"/>
                  </a:cubicBezTo>
                  <a:cubicBezTo>
                    <a:pt x="1662" y="271"/>
                    <a:pt x="1666" y="286"/>
                    <a:pt x="166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-795744" y="2462202"/>
              <a:ext cx="1090612" cy="1039809"/>
            </a:xfrm>
            <a:custGeom>
              <a:avLst/>
              <a:gdLst>
                <a:gd name="T0" fmla="*/ 581 w 586"/>
                <a:gd name="T1" fmla="*/ 209 h 559"/>
                <a:gd name="T2" fmla="*/ 543 w 586"/>
                <a:gd name="T3" fmla="*/ 176 h 559"/>
                <a:gd name="T4" fmla="*/ 399 w 586"/>
                <a:gd name="T5" fmla="*/ 156 h 559"/>
                <a:gd name="T6" fmla="*/ 336 w 586"/>
                <a:gd name="T7" fmla="*/ 26 h 559"/>
                <a:gd name="T8" fmla="*/ 293 w 586"/>
                <a:gd name="T9" fmla="*/ 0 h 559"/>
                <a:gd name="T10" fmla="*/ 250 w 586"/>
                <a:gd name="T11" fmla="*/ 26 h 559"/>
                <a:gd name="T12" fmla="*/ 187 w 586"/>
                <a:gd name="T13" fmla="*/ 156 h 559"/>
                <a:gd name="T14" fmla="*/ 44 w 586"/>
                <a:gd name="T15" fmla="*/ 176 h 559"/>
                <a:gd name="T16" fmla="*/ 5 w 586"/>
                <a:gd name="T17" fmla="*/ 209 h 559"/>
                <a:gd name="T18" fmla="*/ 17 w 586"/>
                <a:gd name="T19" fmla="*/ 257 h 559"/>
                <a:gd name="T20" fmla="*/ 121 w 586"/>
                <a:gd name="T21" fmla="*/ 358 h 559"/>
                <a:gd name="T22" fmla="*/ 96 w 586"/>
                <a:gd name="T23" fmla="*/ 501 h 559"/>
                <a:gd name="T24" fmla="*/ 115 w 586"/>
                <a:gd name="T25" fmla="*/ 547 h 559"/>
                <a:gd name="T26" fmla="*/ 165 w 586"/>
                <a:gd name="T27" fmla="*/ 551 h 559"/>
                <a:gd name="T28" fmla="*/ 293 w 586"/>
                <a:gd name="T29" fmla="*/ 483 h 559"/>
                <a:gd name="T30" fmla="*/ 421 w 586"/>
                <a:gd name="T31" fmla="*/ 551 h 559"/>
                <a:gd name="T32" fmla="*/ 443 w 586"/>
                <a:gd name="T33" fmla="*/ 556 h 559"/>
                <a:gd name="T34" fmla="*/ 471 w 586"/>
                <a:gd name="T35" fmla="*/ 547 h 559"/>
                <a:gd name="T36" fmla="*/ 490 w 586"/>
                <a:gd name="T37" fmla="*/ 501 h 559"/>
                <a:gd name="T38" fmla="*/ 465 w 586"/>
                <a:gd name="T39" fmla="*/ 358 h 559"/>
                <a:gd name="T40" fmla="*/ 569 w 586"/>
                <a:gd name="T41" fmla="*/ 257 h 559"/>
                <a:gd name="T42" fmla="*/ 581 w 586"/>
                <a:gd name="T43" fmla="*/ 209 h 559"/>
                <a:gd name="T44" fmla="*/ 381 w 586"/>
                <a:gd name="T45" fmla="*/ 308 h 559"/>
                <a:gd name="T46" fmla="*/ 368 w 586"/>
                <a:gd name="T47" fmla="*/ 350 h 559"/>
                <a:gd name="T48" fmla="*/ 380 w 586"/>
                <a:gd name="T49" fmla="*/ 422 h 559"/>
                <a:gd name="T50" fmla="*/ 315 w 586"/>
                <a:gd name="T51" fmla="*/ 388 h 559"/>
                <a:gd name="T52" fmla="*/ 293 w 586"/>
                <a:gd name="T53" fmla="*/ 382 h 559"/>
                <a:gd name="T54" fmla="*/ 271 w 586"/>
                <a:gd name="T55" fmla="*/ 388 h 559"/>
                <a:gd name="T56" fmla="*/ 206 w 586"/>
                <a:gd name="T57" fmla="*/ 422 h 559"/>
                <a:gd name="T58" fmla="*/ 218 w 586"/>
                <a:gd name="T59" fmla="*/ 350 h 559"/>
                <a:gd name="T60" fmla="*/ 205 w 586"/>
                <a:gd name="T61" fmla="*/ 308 h 559"/>
                <a:gd name="T62" fmla="*/ 152 w 586"/>
                <a:gd name="T63" fmla="*/ 256 h 559"/>
                <a:gd name="T64" fmla="*/ 225 w 586"/>
                <a:gd name="T65" fmla="*/ 246 h 559"/>
                <a:gd name="T66" fmla="*/ 261 w 586"/>
                <a:gd name="T67" fmla="*/ 220 h 559"/>
                <a:gd name="T68" fmla="*/ 293 w 586"/>
                <a:gd name="T69" fmla="*/ 154 h 559"/>
                <a:gd name="T70" fmla="*/ 325 w 586"/>
                <a:gd name="T71" fmla="*/ 220 h 559"/>
                <a:gd name="T72" fmla="*/ 361 w 586"/>
                <a:gd name="T73" fmla="*/ 246 h 559"/>
                <a:gd name="T74" fmla="*/ 434 w 586"/>
                <a:gd name="T75" fmla="*/ 256 h 559"/>
                <a:gd name="T76" fmla="*/ 381 w 586"/>
                <a:gd name="T77" fmla="*/ 30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6" h="559">
                  <a:moveTo>
                    <a:pt x="581" y="209"/>
                  </a:moveTo>
                  <a:cubicBezTo>
                    <a:pt x="575" y="191"/>
                    <a:pt x="560" y="179"/>
                    <a:pt x="543" y="176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28" y="10"/>
                    <a:pt x="311" y="0"/>
                    <a:pt x="293" y="0"/>
                  </a:cubicBezTo>
                  <a:cubicBezTo>
                    <a:pt x="275" y="0"/>
                    <a:pt x="258" y="10"/>
                    <a:pt x="250" y="26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44" y="176"/>
                    <a:pt x="44" y="176"/>
                    <a:pt x="44" y="176"/>
                  </a:cubicBezTo>
                  <a:cubicBezTo>
                    <a:pt x="26" y="179"/>
                    <a:pt x="11" y="191"/>
                    <a:pt x="5" y="209"/>
                  </a:cubicBezTo>
                  <a:cubicBezTo>
                    <a:pt x="0" y="226"/>
                    <a:pt x="4" y="245"/>
                    <a:pt x="17" y="257"/>
                  </a:cubicBezTo>
                  <a:cubicBezTo>
                    <a:pt x="121" y="358"/>
                    <a:pt x="121" y="358"/>
                    <a:pt x="121" y="358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93" y="518"/>
                    <a:pt x="101" y="536"/>
                    <a:pt x="115" y="547"/>
                  </a:cubicBezTo>
                  <a:cubicBezTo>
                    <a:pt x="130" y="558"/>
                    <a:pt x="149" y="559"/>
                    <a:pt x="165" y="551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421" y="551"/>
                    <a:pt x="421" y="551"/>
                    <a:pt x="421" y="551"/>
                  </a:cubicBezTo>
                  <a:cubicBezTo>
                    <a:pt x="428" y="554"/>
                    <a:pt x="435" y="556"/>
                    <a:pt x="443" y="556"/>
                  </a:cubicBezTo>
                  <a:cubicBezTo>
                    <a:pt x="453" y="556"/>
                    <a:pt x="463" y="553"/>
                    <a:pt x="471" y="547"/>
                  </a:cubicBezTo>
                  <a:cubicBezTo>
                    <a:pt x="485" y="536"/>
                    <a:pt x="493" y="518"/>
                    <a:pt x="490" y="501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569" y="257"/>
                    <a:pt x="569" y="257"/>
                    <a:pt x="569" y="257"/>
                  </a:cubicBezTo>
                  <a:cubicBezTo>
                    <a:pt x="582" y="245"/>
                    <a:pt x="586" y="226"/>
                    <a:pt x="581" y="209"/>
                  </a:cubicBezTo>
                  <a:close/>
                  <a:moveTo>
                    <a:pt x="381" y="308"/>
                  </a:moveTo>
                  <a:cubicBezTo>
                    <a:pt x="370" y="319"/>
                    <a:pt x="365" y="334"/>
                    <a:pt x="368" y="350"/>
                  </a:cubicBezTo>
                  <a:cubicBezTo>
                    <a:pt x="380" y="422"/>
                    <a:pt x="380" y="422"/>
                    <a:pt x="380" y="422"/>
                  </a:cubicBezTo>
                  <a:cubicBezTo>
                    <a:pt x="315" y="388"/>
                    <a:pt x="315" y="388"/>
                    <a:pt x="315" y="388"/>
                  </a:cubicBezTo>
                  <a:cubicBezTo>
                    <a:pt x="308" y="384"/>
                    <a:pt x="301" y="382"/>
                    <a:pt x="293" y="382"/>
                  </a:cubicBezTo>
                  <a:cubicBezTo>
                    <a:pt x="285" y="382"/>
                    <a:pt x="278" y="384"/>
                    <a:pt x="271" y="388"/>
                  </a:cubicBezTo>
                  <a:cubicBezTo>
                    <a:pt x="206" y="422"/>
                    <a:pt x="206" y="422"/>
                    <a:pt x="206" y="422"/>
                  </a:cubicBezTo>
                  <a:cubicBezTo>
                    <a:pt x="218" y="350"/>
                    <a:pt x="218" y="350"/>
                    <a:pt x="218" y="350"/>
                  </a:cubicBezTo>
                  <a:cubicBezTo>
                    <a:pt x="221" y="334"/>
                    <a:pt x="216" y="319"/>
                    <a:pt x="205" y="308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225" y="246"/>
                    <a:pt x="225" y="246"/>
                    <a:pt x="225" y="246"/>
                  </a:cubicBezTo>
                  <a:cubicBezTo>
                    <a:pt x="240" y="244"/>
                    <a:pt x="254" y="234"/>
                    <a:pt x="261" y="220"/>
                  </a:cubicBezTo>
                  <a:cubicBezTo>
                    <a:pt x="293" y="154"/>
                    <a:pt x="293" y="154"/>
                    <a:pt x="293" y="154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32" y="234"/>
                    <a:pt x="346" y="244"/>
                    <a:pt x="361" y="246"/>
                  </a:cubicBezTo>
                  <a:cubicBezTo>
                    <a:pt x="434" y="256"/>
                    <a:pt x="434" y="256"/>
                    <a:pt x="434" y="256"/>
                  </a:cubicBezTo>
                  <a:lnTo>
                    <a:pt x="381" y="3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7" name="Straight Connector 66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6954113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217054" y="4412356"/>
            <a:ext cx="162544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INCREASING INCOME</a:t>
            </a:r>
          </a:p>
        </p:txBody>
      </p:sp>
      <p:sp>
        <p:nvSpPr>
          <p:cNvPr id="73" name="Oval 7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7822797" y="2851413"/>
            <a:ext cx="4139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2019</a:t>
            </a:r>
          </a:p>
        </p:txBody>
      </p:sp>
      <p:grpSp>
        <p:nvGrpSpPr>
          <p:cNvPr id="81" name="Group 80" descr="This is an icon of a calendar. "/>
          <p:cNvGrpSpPr/>
          <p:nvPr/>
        </p:nvGrpSpPr>
        <p:grpSpPr>
          <a:xfrm>
            <a:off x="7899149" y="3358618"/>
            <a:ext cx="261254" cy="261255"/>
            <a:chOff x="8208963" y="3762375"/>
            <a:chExt cx="306387" cy="306388"/>
          </a:xfrm>
        </p:grpSpPr>
        <p:sp>
          <p:nvSpPr>
            <p:cNvPr id="82" name="Freeform 27"/>
            <p:cNvSpPr>
              <a:spLocks/>
            </p:cNvSpPr>
            <p:nvPr/>
          </p:nvSpPr>
          <p:spPr bwMode="auto">
            <a:xfrm>
              <a:off x="8424863" y="3943350"/>
              <a:ext cx="53975" cy="53975"/>
            </a:xfrm>
            <a:custGeom>
              <a:avLst/>
              <a:gdLst>
                <a:gd name="T0" fmla="*/ 300 w 360"/>
                <a:gd name="T1" fmla="*/ 240 h 360"/>
                <a:gd name="T2" fmla="*/ 120 w 360"/>
                <a:gd name="T3" fmla="*/ 240 h 360"/>
                <a:gd name="T4" fmla="*/ 120 w 360"/>
                <a:gd name="T5" fmla="*/ 60 h 360"/>
                <a:gd name="T6" fmla="*/ 60 w 360"/>
                <a:gd name="T7" fmla="*/ 0 h 360"/>
                <a:gd name="T8" fmla="*/ 0 w 360"/>
                <a:gd name="T9" fmla="*/ 60 h 360"/>
                <a:gd name="T10" fmla="*/ 0 w 360"/>
                <a:gd name="T11" fmla="*/ 300 h 360"/>
                <a:gd name="T12" fmla="*/ 60 w 360"/>
                <a:gd name="T13" fmla="*/ 360 h 360"/>
                <a:gd name="T14" fmla="*/ 300 w 360"/>
                <a:gd name="T15" fmla="*/ 360 h 360"/>
                <a:gd name="T16" fmla="*/ 360 w 360"/>
                <a:gd name="T17" fmla="*/ 300 h 360"/>
                <a:gd name="T18" fmla="*/ 300 w 360"/>
                <a:gd name="T19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300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33"/>
                    <a:pt x="27" y="360"/>
                    <a:pt x="60" y="360"/>
                  </a:cubicBezTo>
                  <a:cubicBezTo>
                    <a:pt x="300" y="360"/>
                    <a:pt x="300" y="360"/>
                    <a:pt x="300" y="360"/>
                  </a:cubicBezTo>
                  <a:cubicBezTo>
                    <a:pt x="333" y="360"/>
                    <a:pt x="360" y="333"/>
                    <a:pt x="360" y="300"/>
                  </a:cubicBezTo>
                  <a:cubicBezTo>
                    <a:pt x="360" y="267"/>
                    <a:pt x="333" y="240"/>
                    <a:pt x="30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28"/>
            <p:cNvSpPr>
              <a:spLocks/>
            </p:cNvSpPr>
            <p:nvPr/>
          </p:nvSpPr>
          <p:spPr bwMode="auto">
            <a:xfrm>
              <a:off x="8245475" y="3925888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29"/>
            <p:cNvSpPr>
              <a:spLocks/>
            </p:cNvSpPr>
            <p:nvPr/>
          </p:nvSpPr>
          <p:spPr bwMode="auto">
            <a:xfrm>
              <a:off x="8245475" y="3979863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30"/>
            <p:cNvSpPr>
              <a:spLocks noEditPoints="1"/>
            </p:cNvSpPr>
            <p:nvPr/>
          </p:nvSpPr>
          <p:spPr bwMode="auto">
            <a:xfrm>
              <a:off x="8208963" y="3762375"/>
              <a:ext cx="306387" cy="306388"/>
            </a:xfrm>
            <a:custGeom>
              <a:avLst/>
              <a:gdLst>
                <a:gd name="T0" fmla="*/ 1808 w 2048"/>
                <a:gd name="T1" fmla="*/ 240 h 2048"/>
                <a:gd name="T2" fmla="*/ 1628 w 2048"/>
                <a:gd name="T3" fmla="*/ 0 h 2048"/>
                <a:gd name="T4" fmla="*/ 1448 w 2048"/>
                <a:gd name="T5" fmla="*/ 240 h 2048"/>
                <a:gd name="T6" fmla="*/ 1208 w 2048"/>
                <a:gd name="T7" fmla="*/ 180 h 2048"/>
                <a:gd name="T8" fmla="*/ 848 w 2048"/>
                <a:gd name="T9" fmla="*/ 180 h 2048"/>
                <a:gd name="T10" fmla="*/ 600 w 2048"/>
                <a:gd name="T11" fmla="*/ 240 h 2048"/>
                <a:gd name="T12" fmla="*/ 420 w 2048"/>
                <a:gd name="T13" fmla="*/ 0 h 2048"/>
                <a:gd name="T14" fmla="*/ 240 w 2048"/>
                <a:gd name="T15" fmla="*/ 240 h 2048"/>
                <a:gd name="T16" fmla="*/ 0 w 2048"/>
                <a:gd name="T17" fmla="*/ 420 h 2048"/>
                <a:gd name="T18" fmla="*/ 180 w 2048"/>
                <a:gd name="T19" fmla="*/ 1928 h 2048"/>
                <a:gd name="T20" fmla="*/ 1508 w 2048"/>
                <a:gd name="T21" fmla="*/ 2048 h 2048"/>
                <a:gd name="T22" fmla="*/ 2048 w 2048"/>
                <a:gd name="T23" fmla="*/ 420 h 2048"/>
                <a:gd name="T24" fmla="*/ 1568 w 2048"/>
                <a:gd name="T25" fmla="*/ 180 h 2048"/>
                <a:gd name="T26" fmla="*/ 1688 w 2048"/>
                <a:gd name="T27" fmla="*/ 180 h 2048"/>
                <a:gd name="T28" fmla="*/ 1628 w 2048"/>
                <a:gd name="T29" fmla="*/ 480 h 2048"/>
                <a:gd name="T30" fmla="*/ 1568 w 2048"/>
                <a:gd name="T31" fmla="*/ 180 h 2048"/>
                <a:gd name="T32" fmla="*/ 968 w 2048"/>
                <a:gd name="T33" fmla="*/ 300 h 2048"/>
                <a:gd name="T34" fmla="*/ 968 w 2048"/>
                <a:gd name="T35" fmla="*/ 180 h 2048"/>
                <a:gd name="T36" fmla="*/ 1088 w 2048"/>
                <a:gd name="T37" fmla="*/ 180 h 2048"/>
                <a:gd name="T38" fmla="*/ 1028 w 2048"/>
                <a:gd name="T39" fmla="*/ 480 h 2048"/>
                <a:gd name="T40" fmla="*/ 968 w 2048"/>
                <a:gd name="T41" fmla="*/ 300 h 2048"/>
                <a:gd name="T42" fmla="*/ 420 w 2048"/>
                <a:gd name="T43" fmla="*/ 120 h 2048"/>
                <a:gd name="T44" fmla="*/ 480 w 2048"/>
                <a:gd name="T45" fmla="*/ 420 h 2048"/>
                <a:gd name="T46" fmla="*/ 360 w 2048"/>
                <a:gd name="T47" fmla="*/ 420 h 2048"/>
                <a:gd name="T48" fmla="*/ 1508 w 2048"/>
                <a:gd name="T49" fmla="*/ 1928 h 2048"/>
                <a:gd name="T50" fmla="*/ 1508 w 2048"/>
                <a:gd name="T51" fmla="*/ 1088 h 2048"/>
                <a:gd name="T52" fmla="*/ 1508 w 2048"/>
                <a:gd name="T53" fmla="*/ 1928 h 2048"/>
                <a:gd name="T54" fmla="*/ 1508 w 2048"/>
                <a:gd name="T55" fmla="*/ 968 h 2048"/>
                <a:gd name="T56" fmla="*/ 1148 w 2048"/>
                <a:gd name="T57" fmla="*/ 1088 h 2048"/>
                <a:gd name="T58" fmla="*/ 848 w 2048"/>
                <a:gd name="T59" fmla="*/ 1148 h 2048"/>
                <a:gd name="T60" fmla="*/ 1059 w 2048"/>
                <a:gd name="T61" fmla="*/ 1208 h 2048"/>
                <a:gd name="T62" fmla="*/ 908 w 2048"/>
                <a:gd name="T63" fmla="*/ 1448 h 2048"/>
                <a:gd name="T64" fmla="*/ 908 w 2048"/>
                <a:gd name="T65" fmla="*/ 1568 h 2048"/>
                <a:gd name="T66" fmla="*/ 1059 w 2048"/>
                <a:gd name="T67" fmla="*/ 1808 h 2048"/>
                <a:gd name="T68" fmla="*/ 120 w 2048"/>
                <a:gd name="T69" fmla="*/ 1748 h 2048"/>
                <a:gd name="T70" fmla="*/ 1928 w 2048"/>
                <a:gd name="T71" fmla="*/ 848 h 2048"/>
                <a:gd name="T72" fmla="*/ 1928 w 2048"/>
                <a:gd name="T73" fmla="*/ 728 h 2048"/>
                <a:gd name="T74" fmla="*/ 120 w 2048"/>
                <a:gd name="T75" fmla="*/ 420 h 2048"/>
                <a:gd name="T76" fmla="*/ 240 w 2048"/>
                <a:gd name="T77" fmla="*/ 360 h 2048"/>
                <a:gd name="T78" fmla="*/ 420 w 2048"/>
                <a:gd name="T79" fmla="*/ 600 h 2048"/>
                <a:gd name="T80" fmla="*/ 600 w 2048"/>
                <a:gd name="T81" fmla="*/ 360 h 2048"/>
                <a:gd name="T82" fmla="*/ 848 w 2048"/>
                <a:gd name="T83" fmla="*/ 420 h 2048"/>
                <a:gd name="T84" fmla="*/ 1208 w 2048"/>
                <a:gd name="T85" fmla="*/ 420 h 2048"/>
                <a:gd name="T86" fmla="*/ 1448 w 2048"/>
                <a:gd name="T87" fmla="*/ 360 h 2048"/>
                <a:gd name="T88" fmla="*/ 1628 w 2048"/>
                <a:gd name="T89" fmla="*/ 600 h 2048"/>
                <a:gd name="T90" fmla="*/ 1808 w 2048"/>
                <a:gd name="T91" fmla="*/ 360 h 2048"/>
                <a:gd name="T92" fmla="*/ 1928 w 2048"/>
                <a:gd name="T93" fmla="*/ 42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48" h="2048">
                  <a:moveTo>
                    <a:pt x="1868" y="240"/>
                  </a:moveTo>
                  <a:cubicBezTo>
                    <a:pt x="1808" y="240"/>
                    <a:pt x="1808" y="240"/>
                    <a:pt x="1808" y="240"/>
                  </a:cubicBezTo>
                  <a:cubicBezTo>
                    <a:pt x="1808" y="180"/>
                    <a:pt x="1808" y="180"/>
                    <a:pt x="1808" y="180"/>
                  </a:cubicBezTo>
                  <a:cubicBezTo>
                    <a:pt x="1808" y="81"/>
                    <a:pt x="1727" y="0"/>
                    <a:pt x="1628" y="0"/>
                  </a:cubicBezTo>
                  <a:cubicBezTo>
                    <a:pt x="1529" y="0"/>
                    <a:pt x="1448" y="81"/>
                    <a:pt x="1448" y="180"/>
                  </a:cubicBezTo>
                  <a:cubicBezTo>
                    <a:pt x="1448" y="240"/>
                    <a:pt x="1448" y="240"/>
                    <a:pt x="1448" y="240"/>
                  </a:cubicBezTo>
                  <a:cubicBezTo>
                    <a:pt x="1208" y="240"/>
                    <a:pt x="1208" y="240"/>
                    <a:pt x="1208" y="240"/>
                  </a:cubicBezTo>
                  <a:cubicBezTo>
                    <a:pt x="1208" y="180"/>
                    <a:pt x="1208" y="180"/>
                    <a:pt x="1208" y="180"/>
                  </a:cubicBezTo>
                  <a:cubicBezTo>
                    <a:pt x="1208" y="81"/>
                    <a:pt x="1127" y="0"/>
                    <a:pt x="1028" y="0"/>
                  </a:cubicBezTo>
                  <a:cubicBezTo>
                    <a:pt x="929" y="0"/>
                    <a:pt x="848" y="81"/>
                    <a:pt x="848" y="180"/>
                  </a:cubicBezTo>
                  <a:cubicBezTo>
                    <a:pt x="848" y="240"/>
                    <a:pt x="848" y="240"/>
                    <a:pt x="848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180"/>
                    <a:pt x="600" y="180"/>
                    <a:pt x="600" y="180"/>
                  </a:cubicBezTo>
                  <a:cubicBezTo>
                    <a:pt x="600" y="81"/>
                    <a:pt x="519" y="0"/>
                    <a:pt x="420" y="0"/>
                  </a:cubicBezTo>
                  <a:cubicBezTo>
                    <a:pt x="321" y="0"/>
                    <a:pt x="240" y="81"/>
                    <a:pt x="240" y="18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180" y="240"/>
                    <a:pt x="180" y="240"/>
                    <a:pt x="180" y="240"/>
                  </a:cubicBezTo>
                  <a:cubicBezTo>
                    <a:pt x="81" y="240"/>
                    <a:pt x="0" y="321"/>
                    <a:pt x="0" y="420"/>
                  </a:cubicBezTo>
                  <a:cubicBezTo>
                    <a:pt x="0" y="1748"/>
                    <a:pt x="0" y="1748"/>
                    <a:pt x="0" y="1748"/>
                  </a:cubicBezTo>
                  <a:cubicBezTo>
                    <a:pt x="0" y="1847"/>
                    <a:pt x="81" y="1928"/>
                    <a:pt x="180" y="1928"/>
                  </a:cubicBezTo>
                  <a:cubicBezTo>
                    <a:pt x="1169" y="1928"/>
                    <a:pt x="1169" y="1928"/>
                    <a:pt x="1169" y="1928"/>
                  </a:cubicBezTo>
                  <a:cubicBezTo>
                    <a:pt x="1262" y="2003"/>
                    <a:pt x="1380" y="2048"/>
                    <a:pt x="1508" y="2048"/>
                  </a:cubicBezTo>
                  <a:cubicBezTo>
                    <a:pt x="1806" y="2048"/>
                    <a:pt x="2048" y="1806"/>
                    <a:pt x="2048" y="1508"/>
                  </a:cubicBezTo>
                  <a:cubicBezTo>
                    <a:pt x="2048" y="420"/>
                    <a:pt x="2048" y="420"/>
                    <a:pt x="2048" y="420"/>
                  </a:cubicBezTo>
                  <a:cubicBezTo>
                    <a:pt x="2048" y="321"/>
                    <a:pt x="1967" y="240"/>
                    <a:pt x="1868" y="240"/>
                  </a:cubicBezTo>
                  <a:close/>
                  <a:moveTo>
                    <a:pt x="1568" y="180"/>
                  </a:moveTo>
                  <a:cubicBezTo>
                    <a:pt x="1568" y="147"/>
                    <a:pt x="1595" y="120"/>
                    <a:pt x="1628" y="120"/>
                  </a:cubicBezTo>
                  <a:cubicBezTo>
                    <a:pt x="1661" y="120"/>
                    <a:pt x="1688" y="147"/>
                    <a:pt x="1688" y="180"/>
                  </a:cubicBezTo>
                  <a:cubicBezTo>
                    <a:pt x="1688" y="420"/>
                    <a:pt x="1688" y="420"/>
                    <a:pt x="1688" y="420"/>
                  </a:cubicBezTo>
                  <a:cubicBezTo>
                    <a:pt x="1688" y="453"/>
                    <a:pt x="1661" y="480"/>
                    <a:pt x="1628" y="480"/>
                  </a:cubicBezTo>
                  <a:cubicBezTo>
                    <a:pt x="1595" y="480"/>
                    <a:pt x="1568" y="453"/>
                    <a:pt x="1568" y="420"/>
                  </a:cubicBezTo>
                  <a:lnTo>
                    <a:pt x="1568" y="180"/>
                  </a:lnTo>
                  <a:close/>
                  <a:moveTo>
                    <a:pt x="968" y="300"/>
                  </a:moveTo>
                  <a:cubicBezTo>
                    <a:pt x="968" y="300"/>
                    <a:pt x="968" y="300"/>
                    <a:pt x="968" y="300"/>
                  </a:cubicBezTo>
                  <a:cubicBezTo>
                    <a:pt x="968" y="300"/>
                    <a:pt x="968" y="300"/>
                    <a:pt x="968" y="300"/>
                  </a:cubicBezTo>
                  <a:cubicBezTo>
                    <a:pt x="968" y="180"/>
                    <a:pt x="968" y="180"/>
                    <a:pt x="968" y="180"/>
                  </a:cubicBezTo>
                  <a:cubicBezTo>
                    <a:pt x="968" y="147"/>
                    <a:pt x="995" y="120"/>
                    <a:pt x="1028" y="120"/>
                  </a:cubicBezTo>
                  <a:cubicBezTo>
                    <a:pt x="1061" y="120"/>
                    <a:pt x="1088" y="147"/>
                    <a:pt x="1088" y="180"/>
                  </a:cubicBezTo>
                  <a:cubicBezTo>
                    <a:pt x="1088" y="420"/>
                    <a:pt x="1088" y="420"/>
                    <a:pt x="1088" y="420"/>
                  </a:cubicBezTo>
                  <a:cubicBezTo>
                    <a:pt x="1088" y="453"/>
                    <a:pt x="1061" y="480"/>
                    <a:pt x="1028" y="480"/>
                  </a:cubicBezTo>
                  <a:cubicBezTo>
                    <a:pt x="995" y="480"/>
                    <a:pt x="968" y="453"/>
                    <a:pt x="968" y="420"/>
                  </a:cubicBezTo>
                  <a:lnTo>
                    <a:pt x="968" y="300"/>
                  </a:lnTo>
                  <a:close/>
                  <a:moveTo>
                    <a:pt x="360" y="180"/>
                  </a:moveTo>
                  <a:cubicBezTo>
                    <a:pt x="360" y="147"/>
                    <a:pt x="387" y="120"/>
                    <a:pt x="420" y="120"/>
                  </a:cubicBezTo>
                  <a:cubicBezTo>
                    <a:pt x="453" y="120"/>
                    <a:pt x="480" y="147"/>
                    <a:pt x="480" y="180"/>
                  </a:cubicBezTo>
                  <a:cubicBezTo>
                    <a:pt x="480" y="420"/>
                    <a:pt x="480" y="420"/>
                    <a:pt x="480" y="420"/>
                  </a:cubicBezTo>
                  <a:cubicBezTo>
                    <a:pt x="480" y="453"/>
                    <a:pt x="453" y="480"/>
                    <a:pt x="420" y="480"/>
                  </a:cubicBezTo>
                  <a:cubicBezTo>
                    <a:pt x="387" y="480"/>
                    <a:pt x="360" y="453"/>
                    <a:pt x="360" y="420"/>
                  </a:cubicBezTo>
                  <a:lnTo>
                    <a:pt x="360" y="180"/>
                  </a:lnTo>
                  <a:close/>
                  <a:moveTo>
                    <a:pt x="1508" y="1928"/>
                  </a:moveTo>
                  <a:cubicBezTo>
                    <a:pt x="1276" y="1928"/>
                    <a:pt x="1088" y="1740"/>
                    <a:pt x="1088" y="1508"/>
                  </a:cubicBezTo>
                  <a:cubicBezTo>
                    <a:pt x="1088" y="1276"/>
                    <a:pt x="1276" y="1088"/>
                    <a:pt x="1508" y="1088"/>
                  </a:cubicBezTo>
                  <a:cubicBezTo>
                    <a:pt x="1740" y="1088"/>
                    <a:pt x="1928" y="1276"/>
                    <a:pt x="1928" y="1508"/>
                  </a:cubicBezTo>
                  <a:cubicBezTo>
                    <a:pt x="1928" y="1740"/>
                    <a:pt x="1740" y="1928"/>
                    <a:pt x="1508" y="1928"/>
                  </a:cubicBezTo>
                  <a:close/>
                  <a:moveTo>
                    <a:pt x="1928" y="1169"/>
                  </a:moveTo>
                  <a:cubicBezTo>
                    <a:pt x="1829" y="1046"/>
                    <a:pt x="1677" y="968"/>
                    <a:pt x="1508" y="968"/>
                  </a:cubicBezTo>
                  <a:cubicBezTo>
                    <a:pt x="1378" y="968"/>
                    <a:pt x="1259" y="1014"/>
                    <a:pt x="1166" y="1091"/>
                  </a:cubicBezTo>
                  <a:cubicBezTo>
                    <a:pt x="1160" y="1089"/>
                    <a:pt x="1154" y="1088"/>
                    <a:pt x="1148" y="1088"/>
                  </a:cubicBezTo>
                  <a:cubicBezTo>
                    <a:pt x="908" y="1088"/>
                    <a:pt x="908" y="1088"/>
                    <a:pt x="908" y="1088"/>
                  </a:cubicBezTo>
                  <a:cubicBezTo>
                    <a:pt x="875" y="1088"/>
                    <a:pt x="848" y="1115"/>
                    <a:pt x="848" y="1148"/>
                  </a:cubicBezTo>
                  <a:cubicBezTo>
                    <a:pt x="848" y="1181"/>
                    <a:pt x="875" y="1208"/>
                    <a:pt x="908" y="1208"/>
                  </a:cubicBezTo>
                  <a:cubicBezTo>
                    <a:pt x="1059" y="1208"/>
                    <a:pt x="1059" y="1208"/>
                    <a:pt x="1059" y="1208"/>
                  </a:cubicBezTo>
                  <a:cubicBezTo>
                    <a:pt x="1012" y="1278"/>
                    <a:pt x="981" y="1360"/>
                    <a:pt x="971" y="1448"/>
                  </a:cubicBezTo>
                  <a:cubicBezTo>
                    <a:pt x="908" y="1448"/>
                    <a:pt x="908" y="1448"/>
                    <a:pt x="908" y="1448"/>
                  </a:cubicBezTo>
                  <a:cubicBezTo>
                    <a:pt x="875" y="1448"/>
                    <a:pt x="848" y="1475"/>
                    <a:pt x="848" y="1508"/>
                  </a:cubicBezTo>
                  <a:cubicBezTo>
                    <a:pt x="848" y="1541"/>
                    <a:pt x="875" y="1568"/>
                    <a:pt x="908" y="1568"/>
                  </a:cubicBezTo>
                  <a:cubicBezTo>
                    <a:pt x="971" y="1568"/>
                    <a:pt x="971" y="1568"/>
                    <a:pt x="971" y="1568"/>
                  </a:cubicBezTo>
                  <a:cubicBezTo>
                    <a:pt x="981" y="1656"/>
                    <a:pt x="1012" y="1738"/>
                    <a:pt x="1059" y="1808"/>
                  </a:cubicBezTo>
                  <a:cubicBezTo>
                    <a:pt x="180" y="1808"/>
                    <a:pt x="180" y="1808"/>
                    <a:pt x="180" y="1808"/>
                  </a:cubicBezTo>
                  <a:cubicBezTo>
                    <a:pt x="147" y="1808"/>
                    <a:pt x="120" y="1781"/>
                    <a:pt x="120" y="1748"/>
                  </a:cubicBezTo>
                  <a:cubicBezTo>
                    <a:pt x="120" y="848"/>
                    <a:pt x="120" y="848"/>
                    <a:pt x="120" y="848"/>
                  </a:cubicBezTo>
                  <a:cubicBezTo>
                    <a:pt x="1928" y="848"/>
                    <a:pt x="1928" y="848"/>
                    <a:pt x="1928" y="848"/>
                  </a:cubicBezTo>
                  <a:lnTo>
                    <a:pt x="1928" y="1169"/>
                  </a:lnTo>
                  <a:close/>
                  <a:moveTo>
                    <a:pt x="1928" y="728"/>
                  </a:moveTo>
                  <a:cubicBezTo>
                    <a:pt x="120" y="728"/>
                    <a:pt x="120" y="728"/>
                    <a:pt x="120" y="728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120" y="387"/>
                    <a:pt x="147" y="360"/>
                    <a:pt x="180" y="36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240" y="420"/>
                    <a:pt x="240" y="420"/>
                    <a:pt x="240" y="420"/>
                  </a:cubicBezTo>
                  <a:cubicBezTo>
                    <a:pt x="240" y="519"/>
                    <a:pt x="321" y="600"/>
                    <a:pt x="420" y="600"/>
                  </a:cubicBezTo>
                  <a:cubicBezTo>
                    <a:pt x="519" y="600"/>
                    <a:pt x="600" y="519"/>
                    <a:pt x="600" y="420"/>
                  </a:cubicBezTo>
                  <a:cubicBezTo>
                    <a:pt x="600" y="360"/>
                    <a:pt x="600" y="360"/>
                    <a:pt x="600" y="360"/>
                  </a:cubicBezTo>
                  <a:cubicBezTo>
                    <a:pt x="848" y="360"/>
                    <a:pt x="848" y="360"/>
                    <a:pt x="848" y="360"/>
                  </a:cubicBezTo>
                  <a:cubicBezTo>
                    <a:pt x="848" y="420"/>
                    <a:pt x="848" y="420"/>
                    <a:pt x="848" y="420"/>
                  </a:cubicBezTo>
                  <a:cubicBezTo>
                    <a:pt x="848" y="519"/>
                    <a:pt x="929" y="600"/>
                    <a:pt x="1028" y="600"/>
                  </a:cubicBezTo>
                  <a:cubicBezTo>
                    <a:pt x="1127" y="600"/>
                    <a:pt x="1208" y="519"/>
                    <a:pt x="1208" y="420"/>
                  </a:cubicBezTo>
                  <a:cubicBezTo>
                    <a:pt x="1208" y="360"/>
                    <a:pt x="1208" y="360"/>
                    <a:pt x="1208" y="360"/>
                  </a:cubicBezTo>
                  <a:cubicBezTo>
                    <a:pt x="1448" y="360"/>
                    <a:pt x="1448" y="360"/>
                    <a:pt x="1448" y="360"/>
                  </a:cubicBezTo>
                  <a:cubicBezTo>
                    <a:pt x="1448" y="420"/>
                    <a:pt x="1448" y="420"/>
                    <a:pt x="1448" y="420"/>
                  </a:cubicBezTo>
                  <a:cubicBezTo>
                    <a:pt x="1448" y="519"/>
                    <a:pt x="1529" y="600"/>
                    <a:pt x="1628" y="600"/>
                  </a:cubicBezTo>
                  <a:cubicBezTo>
                    <a:pt x="1727" y="600"/>
                    <a:pt x="1808" y="519"/>
                    <a:pt x="1808" y="420"/>
                  </a:cubicBezTo>
                  <a:cubicBezTo>
                    <a:pt x="1808" y="360"/>
                    <a:pt x="1808" y="360"/>
                    <a:pt x="1808" y="360"/>
                  </a:cubicBezTo>
                  <a:cubicBezTo>
                    <a:pt x="1868" y="360"/>
                    <a:pt x="1868" y="360"/>
                    <a:pt x="1868" y="360"/>
                  </a:cubicBezTo>
                  <a:cubicBezTo>
                    <a:pt x="1901" y="360"/>
                    <a:pt x="1928" y="387"/>
                    <a:pt x="1928" y="420"/>
                  </a:cubicBezTo>
                  <a:lnTo>
                    <a:pt x="1928" y="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9268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cxnSp>
        <p:nvCxnSpPr>
          <p:cNvPr id="29" name="Straight Connector 2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1568345" y="2679815"/>
            <a:ext cx="0" cy="705734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253145" y="3126479"/>
            <a:ext cx="630400" cy="630398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363257" y="3966191"/>
            <a:ext cx="41017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30353F"/>
                </a:solidFill>
              </a:rPr>
              <a:t>2016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29516" y="1489851"/>
            <a:ext cx="127765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30353F"/>
                </a:solidFill>
              </a:rPr>
              <a:t>ESTABLISHMENT</a:t>
            </a:r>
          </a:p>
        </p:txBody>
      </p:sp>
      <p:grpSp>
        <p:nvGrpSpPr>
          <p:cNvPr id="88" name="Group 87" descr="This is an icon of a clock."/>
          <p:cNvGrpSpPr/>
          <p:nvPr/>
        </p:nvGrpSpPr>
        <p:grpSpPr>
          <a:xfrm>
            <a:off x="1413524" y="3286857"/>
            <a:ext cx="309642" cy="309642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89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6" name="Straight Connector 65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646492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60" name="Oval 59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217209" y="4412356"/>
            <a:ext cx="100989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667181"/>
                </a:solidFill>
              </a:rPr>
              <a:t>REFINEMENT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520177" y="2851412"/>
            <a:ext cx="40395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667181"/>
                </a:solidFill>
              </a:rPr>
              <a:t>2017</a:t>
            </a:r>
          </a:p>
        </p:txBody>
      </p:sp>
      <p:grpSp>
        <p:nvGrpSpPr>
          <p:cNvPr id="93" name="Group 92" descr="This is an icon of three human beings and a clock."/>
          <p:cNvGrpSpPr/>
          <p:nvPr/>
        </p:nvGrpSpPr>
        <p:grpSpPr>
          <a:xfrm>
            <a:off x="3542796" y="3309887"/>
            <a:ext cx="358718" cy="358717"/>
            <a:chOff x="3613150" y="3706813"/>
            <a:chExt cx="420688" cy="420687"/>
          </a:xfrm>
        </p:grpSpPr>
        <p:sp>
          <p:nvSpPr>
            <p:cNvPr id="94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5" name="Straight Connector 64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668408" y="3966191"/>
            <a:ext cx="41511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98A3AD"/>
                </a:solidFill>
              </a:rPr>
              <a:t>2018</a:t>
            </a:r>
          </a:p>
        </p:txBody>
      </p:sp>
      <p:sp>
        <p:nvSpPr>
          <p:cNvPr id="69" name="Oval 68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80030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144996" y="1489851"/>
            <a:ext cx="146193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98A3AD"/>
                </a:solidFill>
              </a:rPr>
              <a:t>MARKETING SALES</a:t>
            </a:r>
          </a:p>
        </p:txBody>
      </p:sp>
      <p:pic>
        <p:nvPicPr>
          <p:cNvPr id="99" name="Picture 98" descr="This is an icon of a human being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588" y="3330620"/>
            <a:ext cx="278755" cy="317251"/>
          </a:xfrm>
          <a:prstGeom prst="rect">
            <a:avLst/>
          </a:prstGeom>
        </p:spPr>
      </p:pic>
      <p:sp>
        <p:nvSpPr>
          <p:cNvPr id="103" name="Freeform 10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/>
              <a:t>Your logo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4134728" y="165381"/>
            <a:ext cx="392254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COMPANY TIMELINE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9</a:t>
            </a:r>
          </a:p>
        </p:txBody>
      </p:sp>
    </p:spTree>
    <p:extLst>
      <p:ext uri="{BB962C8B-B14F-4D97-AF65-F5344CB8AC3E}">
        <p14:creationId xmlns:p14="http://schemas.microsoft.com/office/powerpoint/2010/main" val="1708956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Data-driven PowerPoint, from 24Slides</Template>
  <TotalTime>0</TotalTime>
  <Words>570</Words>
  <Application>Microsoft Office PowerPoint</Application>
  <PresentationFormat>Widescreen</PresentationFormat>
  <Paragraphs>108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Segoe UI Light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2020-06-27T02:03:04Z</dcterms:created>
  <dcterms:modified xsi:type="dcterms:W3CDTF">2020-06-27T21:33:54Z</dcterms:modified>
</cp:coreProperties>
</file>